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6" r:id="rId4"/>
    <p:sldId id="260" r:id="rId5"/>
    <p:sldId id="272" r:id="rId6"/>
    <p:sldId id="269" r:id="rId7"/>
    <p:sldId id="276" r:id="rId8"/>
    <p:sldId id="275" r:id="rId9"/>
    <p:sldId id="267" r:id="rId10"/>
    <p:sldId id="274" r:id="rId11"/>
    <p:sldId id="273" r:id="rId12"/>
    <p:sldId id="277" r:id="rId13"/>
    <p:sldId id="278" r:id="rId14"/>
    <p:sldId id="279" r:id="rId15"/>
    <p:sldId id="285" r:id="rId16"/>
    <p:sldId id="281" r:id="rId17"/>
    <p:sldId id="282" r:id="rId18"/>
    <p:sldId id="283" r:id="rId19"/>
    <p:sldId id="284" r:id="rId20"/>
    <p:sldId id="291" r:id="rId21"/>
    <p:sldId id="268" r:id="rId22"/>
    <p:sldId id="280" r:id="rId23"/>
    <p:sldId id="289" r:id="rId24"/>
    <p:sldId id="287" r:id="rId25"/>
    <p:sldId id="29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55"/>
    <a:srgbClr val="EA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79847" autoAdjust="0"/>
  </p:normalViewPr>
  <p:slideViewPr>
    <p:cSldViewPr snapToGrid="0">
      <p:cViewPr varScale="1">
        <p:scale>
          <a:sx n="85" d="100"/>
          <a:sy n="85" d="100"/>
        </p:scale>
        <p:origin x="10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ka Exley" userId="8b19e1bf73e99a04" providerId="LiveId" clId="{49D36B4C-97A1-4656-98F7-BA401C7718D6}"/>
    <pc:docChg chg="delSection">
      <pc:chgData name="Annaka Exley" userId="8b19e1bf73e99a04" providerId="LiveId" clId="{49D36B4C-97A1-4656-98F7-BA401C7718D6}" dt="2025-11-20T16:34:37.129" v="0" actId="17853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04232-D2EF-4CB4-9DA5-4E313B48CF8C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E462A-0B35-498C-9AAB-621999824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53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E462A-0B35-498C-9AAB-6219998245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08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E462A-0B35-498C-9AAB-6219998245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36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E462A-0B35-498C-9AAB-6219998245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17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E462A-0B35-498C-9AAB-6219998245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94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E462A-0B35-498C-9AAB-6219998245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24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E462A-0B35-498C-9AAB-6219998245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77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3A586-5219-FBA4-23FC-6631079BC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3A3905-CCCE-F1EA-49E6-C197FE839F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D6F6BA-721D-A73F-8F6F-DFA16667FD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9FA97-09B3-C0F5-B81E-38DED2A561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E462A-0B35-498C-9AAB-6219998245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824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E462A-0B35-498C-9AAB-6219998245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49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E462A-0B35-498C-9AAB-6219998245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570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E462A-0B35-498C-9AAB-6219998245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256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D72B0-E74A-7727-42A8-A931D22F4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6D6597-E690-6DCE-3506-B174B1B2A0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49D089-1A3C-1B31-340E-6241ABC989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A5E6C-1ED6-F77F-D3B6-73694A4CBE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E462A-0B35-498C-9AAB-6219998245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87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E462A-0B35-498C-9AAB-6219998245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37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E462A-0B35-498C-9AAB-6219998245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92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E462A-0B35-498C-9AAB-6219998245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82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E462A-0B35-498C-9AAB-6219998245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37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E462A-0B35-498C-9AAB-6219998245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95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D4EA5-7DF4-2FE5-4C55-E2DFC5150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8AD0FF-1224-31D6-675E-661D4DC8AD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ACF17E-29DD-D35C-F16E-3953236151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ED696-D86B-7DC1-4B41-5B41F76C61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E462A-0B35-498C-9AAB-6219998245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68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E462A-0B35-498C-9AAB-6219998245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87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E462A-0B35-498C-9AAB-6219998245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96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5E74E-F03C-10F4-5A69-4BA598414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EB80B7-05C5-AD07-05A6-2A80DD732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9E8AF-18BB-6A94-61E1-22D5C88FB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F7762-06BD-4649-BF00-7BFF05C11B17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09ABF-5F16-4B7A-5466-BDA7C25A7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C2A34-713F-2DA6-26FB-7C89C07D4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19F7-93A4-DA4F-A478-8F52604E1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86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154F7-709C-718B-7848-DC0A127CD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1F9F87-D578-A875-6565-D07DFAAB7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BEED4-8FD0-D16C-7AF3-5A69FF9F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F7762-06BD-4649-BF00-7BFF05C11B17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CBFED-F8EA-FD94-727C-0D63F17A3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F228F-F122-F9DF-9377-59FDB1396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19F7-93A4-DA4F-A478-8F52604E1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18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AA438F-8F8B-7BE4-0D61-80C94B2AB0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D67651-2A73-B9CA-CD61-1D7376F1D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B57B1-908C-81EE-22C9-FF181210A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F7762-06BD-4649-BF00-7BFF05C11B17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B3DFD-D120-D1CE-828C-5A41E8CE7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FE1CC-2764-9A40-C42E-3D6CEB1A7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19F7-93A4-DA4F-A478-8F52604E1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93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A0271-C5E4-90CE-C03B-BC04A1901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2C47F-6840-88B3-560F-DCA019B92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30290-50A6-FD97-E96E-59A5DDAE2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F7762-06BD-4649-BF00-7BFF05C11B17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F880F-88B0-2D5C-6B7A-B6373873F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7C0AC-BB6F-6EEB-BA10-0DE394BB5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19F7-93A4-DA4F-A478-8F52604E1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1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A6AB7-5895-4B42-23A7-68B742BB9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13532-E759-769F-7F24-0EB2FA26E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41C90-A04C-3C21-20F6-D4871DEFD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F7762-06BD-4649-BF00-7BFF05C11B17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F5C67-145E-0C90-721D-02D4013EE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5530F-3E79-B1AB-CA0F-1E8A830F5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19F7-93A4-DA4F-A478-8F52604E1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46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54348-3208-6D4C-49EE-784D67999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562C2-E9D5-474C-2246-F65DD534D6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63CD4B-32B0-A278-B9C8-DE99C68900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2E28D-94C0-6ECE-419F-27FB84700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F7762-06BD-4649-BF00-7BFF05C11B17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B142D-70D9-1A36-DCCA-A227924CF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62070-5E43-B659-88F0-E7FB7194D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19F7-93A4-DA4F-A478-8F52604E1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6AC92-6B31-66DC-40FE-AC61A831D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9A03B-D321-CA0A-157E-DED90152C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5170B5-2F59-62D0-18E1-4AA07FC5A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6384CD-F16B-A589-4713-F743942F94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8B3EBB-42B4-BAA7-1AC3-C7920B566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C23359-D9E9-28F7-4397-BD4F8F317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F7762-06BD-4649-BF00-7BFF05C11B17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06210A-928E-7DAB-A3FE-26157DD92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6B64C8-F18C-5FB2-9C16-0FDF39B3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19F7-93A4-DA4F-A478-8F52604E1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7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531B4-8386-1AA2-4258-FA83014AB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EC6CFE-EA6C-B76A-9CE5-25625CBD4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F7762-06BD-4649-BF00-7BFF05C11B17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34965B-59C6-4E40-12D6-6E2F4BFA1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CFCAF7-315D-D0CD-2326-A3B974CBC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19F7-93A4-DA4F-A478-8F52604E1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3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146C87-EC1F-B8E1-BA7A-46AECBDA3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F7762-06BD-4649-BF00-7BFF05C11B17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F5498A-D4F5-7684-EFCD-EB9FC39EE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95D48-4695-1CB0-4CA5-AA944BBCE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19F7-93A4-DA4F-A478-8F52604E1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63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27155-2971-1760-AFC2-11D04D6DA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20F91-577E-C0D6-5E69-1F97C0407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B5C070-F7AB-BF7D-84A8-1FCBE62A4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13FA6B-3FAF-7CB3-6378-3612BDBC3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F7762-06BD-4649-BF00-7BFF05C11B17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8DA7F5-ADEC-7958-58D3-A472316FD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27B1D-02B4-1F8A-B700-527D0AB6E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19F7-93A4-DA4F-A478-8F52604E1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6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28527-E5E6-DB31-892C-B012C8E4F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29B6B1-4AFE-4FB1-B16B-B1E0B561D0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D4BCFF-CC8D-28AA-28AB-CA6DB8313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2C2E33-3960-DE9E-E1F9-5F4B59875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F7762-06BD-4649-BF00-7BFF05C11B17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C6926-8A20-B08B-1BEF-6A97A23A0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AC889-AE1D-5CD6-6C1D-4AE336A66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19F7-93A4-DA4F-A478-8F52604E1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05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6154AE-18FA-0C91-44D1-E5754DB2A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FB8A5-29B0-E26F-F022-53DE60514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F3155-9A45-3F9E-91D7-F6F8A7DC2B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FF7762-06BD-4649-BF00-7BFF05C11B17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4722E-685F-7ADB-24AC-4F322A03B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6AD9A-946C-3FE3-BD60-5C855451B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9F19F7-93A4-DA4F-A478-8F52604E1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5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apwv.gov/dotplans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rectangular object with a yellow logo&#10;&#10;AI-generated content may be incorrect.">
            <a:extLst>
              <a:ext uri="{FF2B5EF4-FFF2-40B4-BE49-F238E27FC236}">
                <a16:creationId xmlns:a16="http://schemas.microsoft.com/office/drawing/2014/main" id="{7049B62B-5289-F143-3BF4-765706E43E9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0" y="10898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4C2953-BDA3-027A-7DE4-A84ACA19C8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9815"/>
            <a:ext cx="9144000" cy="1860166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solidFill>
                  <a:srgbClr val="FFFFFF"/>
                </a:solidFill>
                <a:latin typeface="Config Variable Condensed Black Condensed" pitchFamily="2" charset="77"/>
              </a:rPr>
              <a:t>WV DOT </a:t>
            </a:r>
            <a:br>
              <a:rPr lang="en-US" sz="6600" b="1" dirty="0">
                <a:solidFill>
                  <a:srgbClr val="FFFFFF"/>
                </a:solidFill>
                <a:latin typeface="Config Variable Condensed Black Condensed" pitchFamily="2" charset="77"/>
              </a:rPr>
            </a:br>
            <a:r>
              <a:rPr lang="en-US" sz="6600" b="1" dirty="0">
                <a:solidFill>
                  <a:srgbClr val="FFFFFF"/>
                </a:solidFill>
                <a:latin typeface="Config Variable Condensed Black Condensed" pitchFamily="2" charset="77"/>
              </a:rPr>
              <a:t>Scanning Project</a:t>
            </a:r>
            <a:br>
              <a:rPr lang="en-US" sz="6600" b="1" i="1" dirty="0">
                <a:solidFill>
                  <a:srgbClr val="FFFFFF"/>
                </a:solidFill>
                <a:latin typeface="Config Variable Condensed Black Condensed" pitchFamily="2" charset="77"/>
              </a:rPr>
            </a:br>
            <a:endParaRPr lang="en-US" sz="6600" b="1" i="1" dirty="0">
              <a:solidFill>
                <a:srgbClr val="FFFFFF"/>
              </a:solidFill>
              <a:latin typeface="Config Variable Condensed Black Condensed" pitchFamily="2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0FF752-2D69-19AB-320A-37A32A0985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33096"/>
            <a:ext cx="9144000" cy="1098395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rgbClr val="EAAA00"/>
                </a:solidFill>
                <a:latin typeface="Config Variable" pitchFamily="2" charset="77"/>
              </a:rPr>
              <a:t>Presented By: WV GIS Technical Center</a:t>
            </a:r>
          </a:p>
          <a:p>
            <a:r>
              <a:rPr lang="en-US" sz="3200" b="1" i="1" dirty="0">
                <a:solidFill>
                  <a:srgbClr val="EAAA00"/>
                </a:solidFill>
                <a:latin typeface="Config Variable" pitchFamily="2" charset="77"/>
              </a:rPr>
              <a:t>November 20, 2025</a:t>
            </a:r>
          </a:p>
          <a:p>
            <a:endParaRPr lang="en-US" sz="3200" b="1" i="1" dirty="0">
              <a:solidFill>
                <a:srgbClr val="EAAA00"/>
              </a:solidFill>
              <a:latin typeface="Config Variable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39037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F6B4D-75E4-7AA2-74E5-9CC709589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a black border&#10;&#10;AI-generated content may be incorrect.">
            <a:extLst>
              <a:ext uri="{FF2B5EF4-FFF2-40B4-BE49-F238E27FC236}">
                <a16:creationId xmlns:a16="http://schemas.microsoft.com/office/drawing/2014/main" id="{0D29343D-E0D4-586E-A907-B5DEC0139D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75CDA1F-707A-91F0-E1B5-9C637C3E62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8871" t="45873"/>
          <a:stretch>
            <a:fillRect/>
          </a:stretch>
        </p:blipFill>
        <p:spPr>
          <a:xfrm>
            <a:off x="10160000" y="3924300"/>
            <a:ext cx="2044700" cy="29464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50712209-BB46-644A-6B1B-16018655BB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4560" y="3125496"/>
            <a:ext cx="1185260" cy="441713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C8EF36EF-FB22-D0C7-31B6-A3C3745D9B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1753" y="3125496"/>
            <a:ext cx="1235355" cy="440157"/>
          </a:xfrm>
          <a:prstGeom prst="rect">
            <a:avLst/>
          </a:prstGeom>
        </p:spPr>
      </p:pic>
      <p:sp>
        <p:nvSpPr>
          <p:cNvPr id="84" name="Google Shape;958;p55">
            <a:extLst>
              <a:ext uri="{FF2B5EF4-FFF2-40B4-BE49-F238E27FC236}">
                <a16:creationId xmlns:a16="http://schemas.microsoft.com/office/drawing/2014/main" id="{D8740F65-6956-98BA-8E21-9F51A5A6BAC2}"/>
              </a:ext>
            </a:extLst>
          </p:cNvPr>
          <p:cNvSpPr/>
          <p:nvPr/>
        </p:nvSpPr>
        <p:spPr>
          <a:xfrm rot="5400000">
            <a:off x="6917492" y="2593715"/>
            <a:ext cx="451764" cy="15018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CD1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86" name="Google Shape;941;p55">
            <a:extLst>
              <a:ext uri="{FF2B5EF4-FFF2-40B4-BE49-F238E27FC236}">
                <a16:creationId xmlns:a16="http://schemas.microsoft.com/office/drawing/2014/main" id="{C8CC1D2F-AFCD-4585-2E29-917FD703557D}"/>
              </a:ext>
            </a:extLst>
          </p:cNvPr>
          <p:cNvCxnSpPr>
            <a:cxnSpLocks/>
            <a:stCxn id="93" idx="2"/>
          </p:cNvCxnSpPr>
          <p:nvPr/>
        </p:nvCxnSpPr>
        <p:spPr>
          <a:xfrm flipV="1">
            <a:off x="2299866" y="2992449"/>
            <a:ext cx="0" cy="126313"/>
          </a:xfrm>
          <a:prstGeom prst="straightConnector1">
            <a:avLst/>
          </a:prstGeom>
          <a:noFill/>
          <a:ln w="19050" cap="flat" cmpd="sng">
            <a:solidFill>
              <a:srgbClr val="ACD1E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7" name="Google Shape;944;p55">
            <a:extLst>
              <a:ext uri="{FF2B5EF4-FFF2-40B4-BE49-F238E27FC236}">
                <a16:creationId xmlns:a16="http://schemas.microsoft.com/office/drawing/2014/main" id="{67558239-CE0B-2E08-98F3-57E5C64D200E}"/>
              </a:ext>
            </a:extLst>
          </p:cNvPr>
          <p:cNvCxnSpPr>
            <a:cxnSpLocks/>
            <a:stCxn id="95" idx="0"/>
            <a:endCxn id="92" idx="0"/>
          </p:cNvCxnSpPr>
          <p:nvPr/>
        </p:nvCxnSpPr>
        <p:spPr>
          <a:xfrm flipV="1">
            <a:off x="3528779" y="3574521"/>
            <a:ext cx="6441" cy="1126848"/>
          </a:xfrm>
          <a:prstGeom prst="straightConnector1">
            <a:avLst/>
          </a:prstGeom>
          <a:noFill/>
          <a:ln w="19050" cap="flat" cmpd="sng">
            <a:solidFill>
              <a:srgbClr val="F3CEB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88" name="Google Shape;947;p55">
            <a:extLst>
              <a:ext uri="{FF2B5EF4-FFF2-40B4-BE49-F238E27FC236}">
                <a16:creationId xmlns:a16="http://schemas.microsoft.com/office/drawing/2014/main" id="{3F4E057D-03F6-9C0B-8C5B-E11C85C935A6}"/>
              </a:ext>
            </a:extLst>
          </p:cNvPr>
          <p:cNvCxnSpPr>
            <a:cxnSpLocks/>
            <a:stCxn id="101" idx="0"/>
            <a:endCxn id="90" idx="0"/>
          </p:cNvCxnSpPr>
          <p:nvPr/>
        </p:nvCxnSpPr>
        <p:spPr>
          <a:xfrm flipH="1" flipV="1">
            <a:off x="5953951" y="3574521"/>
            <a:ext cx="1" cy="483318"/>
          </a:xfrm>
          <a:prstGeom prst="straightConnector1">
            <a:avLst/>
          </a:prstGeom>
          <a:noFill/>
          <a:ln w="19050" cap="flat" cmpd="sng">
            <a:solidFill>
              <a:srgbClr val="D1E7B6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89" name="Google Shape;957;p55">
            <a:extLst>
              <a:ext uri="{FF2B5EF4-FFF2-40B4-BE49-F238E27FC236}">
                <a16:creationId xmlns:a16="http://schemas.microsoft.com/office/drawing/2014/main" id="{0A719352-6157-C4F0-C14C-CE41C508621B}"/>
              </a:ext>
            </a:extLst>
          </p:cNvPr>
          <p:cNvCxnSpPr>
            <a:cxnSpLocks/>
            <a:stCxn id="84" idx="0"/>
            <a:endCxn id="97" idx="0"/>
          </p:cNvCxnSpPr>
          <p:nvPr/>
        </p:nvCxnSpPr>
        <p:spPr>
          <a:xfrm>
            <a:off x="7143374" y="3570526"/>
            <a:ext cx="0" cy="218099"/>
          </a:xfrm>
          <a:prstGeom prst="straightConnector1">
            <a:avLst/>
          </a:prstGeom>
          <a:noFill/>
          <a:ln w="19050" cap="flat" cmpd="sng">
            <a:solidFill>
              <a:srgbClr val="ACD1E5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90" name="Google Shape;949;p55">
            <a:extLst>
              <a:ext uri="{FF2B5EF4-FFF2-40B4-BE49-F238E27FC236}">
                <a16:creationId xmlns:a16="http://schemas.microsoft.com/office/drawing/2014/main" id="{C24B4AA3-05CD-8D20-39FF-F27B05D6D274}"/>
              </a:ext>
            </a:extLst>
          </p:cNvPr>
          <p:cNvSpPr/>
          <p:nvPr/>
        </p:nvSpPr>
        <p:spPr>
          <a:xfrm rot="5400000">
            <a:off x="5726073" y="2595714"/>
            <a:ext cx="455757" cy="150185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1E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974;p55">
            <a:extLst>
              <a:ext uri="{FF2B5EF4-FFF2-40B4-BE49-F238E27FC236}">
                <a16:creationId xmlns:a16="http://schemas.microsoft.com/office/drawing/2014/main" id="{3C62D7E5-397A-D4E3-AA5F-83FBE6A26E4A}"/>
              </a:ext>
            </a:extLst>
          </p:cNvPr>
          <p:cNvSpPr/>
          <p:nvPr/>
        </p:nvSpPr>
        <p:spPr>
          <a:xfrm rot="5400000">
            <a:off x="4497250" y="2596200"/>
            <a:ext cx="454786" cy="1501856"/>
          </a:xfrm>
          <a:prstGeom prst="round2SameRect">
            <a:avLst>
              <a:gd name="adj1" fmla="val 47066"/>
              <a:gd name="adj2" fmla="val 0"/>
            </a:avLst>
          </a:prstGeom>
          <a:solidFill>
            <a:srgbClr val="F3D5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946;p55">
            <a:extLst>
              <a:ext uri="{FF2B5EF4-FFF2-40B4-BE49-F238E27FC236}">
                <a16:creationId xmlns:a16="http://schemas.microsoft.com/office/drawing/2014/main" id="{60EC866D-AE19-7263-C752-16A5B942AE68}"/>
              </a:ext>
            </a:extLst>
          </p:cNvPr>
          <p:cNvSpPr/>
          <p:nvPr/>
        </p:nvSpPr>
        <p:spPr>
          <a:xfrm rot="5400000">
            <a:off x="3307827" y="2596199"/>
            <a:ext cx="454786" cy="15018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3CE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942;p55">
            <a:extLst>
              <a:ext uri="{FF2B5EF4-FFF2-40B4-BE49-F238E27FC236}">
                <a16:creationId xmlns:a16="http://schemas.microsoft.com/office/drawing/2014/main" id="{DC975D03-EB61-7A0A-4B0E-15CEBEDE2363}"/>
              </a:ext>
            </a:extLst>
          </p:cNvPr>
          <p:cNvSpPr/>
          <p:nvPr/>
        </p:nvSpPr>
        <p:spPr>
          <a:xfrm rot="5400000">
            <a:off x="2071911" y="2595789"/>
            <a:ext cx="455911" cy="1501857"/>
          </a:xfrm>
          <a:prstGeom prst="round2SameRect">
            <a:avLst>
              <a:gd name="adj1" fmla="val 47991"/>
              <a:gd name="adj2" fmla="val 0"/>
            </a:avLst>
          </a:prstGeom>
          <a:solidFill>
            <a:srgbClr val="ACD1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94" name="Google Shape;975;p55">
            <a:extLst>
              <a:ext uri="{FF2B5EF4-FFF2-40B4-BE49-F238E27FC236}">
                <a16:creationId xmlns:a16="http://schemas.microsoft.com/office/drawing/2014/main" id="{90CFCB5E-2078-1787-817B-6EC2698A8398}"/>
              </a:ext>
            </a:extLst>
          </p:cNvPr>
          <p:cNvCxnSpPr>
            <a:cxnSpLocks/>
            <a:stCxn id="91" idx="0"/>
            <a:endCxn id="96" idx="0"/>
          </p:cNvCxnSpPr>
          <p:nvPr/>
        </p:nvCxnSpPr>
        <p:spPr>
          <a:xfrm flipH="1">
            <a:off x="4724387" y="3574521"/>
            <a:ext cx="256" cy="789348"/>
          </a:xfrm>
          <a:prstGeom prst="straightConnector1">
            <a:avLst/>
          </a:prstGeom>
          <a:noFill/>
          <a:ln w="19050" cap="flat" cmpd="sng">
            <a:solidFill>
              <a:srgbClr val="F3D57A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95" name="Google Shape;945;p55">
            <a:extLst>
              <a:ext uri="{FF2B5EF4-FFF2-40B4-BE49-F238E27FC236}">
                <a16:creationId xmlns:a16="http://schemas.microsoft.com/office/drawing/2014/main" id="{C8BE8067-44C4-AD0C-11D8-54693EA07848}"/>
              </a:ext>
            </a:extLst>
          </p:cNvPr>
          <p:cNvSpPr txBox="1"/>
          <p:nvPr/>
        </p:nvSpPr>
        <p:spPr>
          <a:xfrm>
            <a:off x="2807195" y="4701369"/>
            <a:ext cx="1443167" cy="209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Scanning</a:t>
            </a:r>
            <a:endParaRPr sz="1400" kern="0" dirty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6" name="Google Shape;976;p55">
            <a:extLst>
              <a:ext uri="{FF2B5EF4-FFF2-40B4-BE49-F238E27FC236}">
                <a16:creationId xmlns:a16="http://schemas.microsoft.com/office/drawing/2014/main" id="{84CC4899-CA23-BC87-E66E-75915430B964}"/>
              </a:ext>
            </a:extLst>
          </p:cNvPr>
          <p:cNvSpPr txBox="1"/>
          <p:nvPr/>
        </p:nvSpPr>
        <p:spPr>
          <a:xfrm>
            <a:off x="3818642" y="4363869"/>
            <a:ext cx="1811489" cy="28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Image Processing</a:t>
            </a:r>
            <a:endParaRPr sz="1400" kern="0" dirty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7" name="Google Shape;977;p55">
            <a:extLst>
              <a:ext uri="{FF2B5EF4-FFF2-40B4-BE49-F238E27FC236}">
                <a16:creationId xmlns:a16="http://schemas.microsoft.com/office/drawing/2014/main" id="{43F6F10F-81BF-6B23-0EFF-4E3275960CAE}"/>
              </a:ext>
            </a:extLst>
          </p:cNvPr>
          <p:cNvSpPr txBox="1"/>
          <p:nvPr/>
        </p:nvSpPr>
        <p:spPr>
          <a:xfrm>
            <a:off x="6321899" y="3788625"/>
            <a:ext cx="1642950" cy="26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Georeferencing</a:t>
            </a:r>
            <a:endParaRPr sz="1400" kern="0" dirty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8" name="Google Shape;978;p55">
            <a:extLst>
              <a:ext uri="{FF2B5EF4-FFF2-40B4-BE49-F238E27FC236}">
                <a16:creationId xmlns:a16="http://schemas.microsoft.com/office/drawing/2014/main" id="{B08AD2BA-21AC-9926-F028-6AD35DA182AA}"/>
              </a:ext>
            </a:extLst>
          </p:cNvPr>
          <p:cNvSpPr txBox="1"/>
          <p:nvPr/>
        </p:nvSpPr>
        <p:spPr>
          <a:xfrm>
            <a:off x="7452486" y="2668409"/>
            <a:ext cx="1573890" cy="33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Quality Control</a:t>
            </a:r>
            <a:endParaRPr sz="1400" kern="0" dirty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2A8464A1-8EF1-BF14-A14F-F252938F42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6946" y="3157041"/>
            <a:ext cx="371888" cy="371888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CFA8043E-809D-9050-6059-004CB06FD3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8142" y="3187364"/>
            <a:ext cx="371888" cy="341406"/>
          </a:xfrm>
          <a:prstGeom prst="rect">
            <a:avLst/>
          </a:prstGeom>
        </p:spPr>
      </p:pic>
      <p:sp>
        <p:nvSpPr>
          <p:cNvPr id="101" name="Google Shape;977;p55">
            <a:extLst>
              <a:ext uri="{FF2B5EF4-FFF2-40B4-BE49-F238E27FC236}">
                <a16:creationId xmlns:a16="http://schemas.microsoft.com/office/drawing/2014/main" id="{CE6FB1EB-1EA8-688D-D279-8B6E0E70DABD}"/>
              </a:ext>
            </a:extLst>
          </p:cNvPr>
          <p:cNvSpPr txBox="1"/>
          <p:nvPr/>
        </p:nvSpPr>
        <p:spPr>
          <a:xfrm>
            <a:off x="5203024" y="4057839"/>
            <a:ext cx="1501856" cy="26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Building PDF</a:t>
            </a:r>
            <a:endParaRPr sz="1400" kern="0" dirty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102" name="Google Shape;944;p55">
            <a:extLst>
              <a:ext uri="{FF2B5EF4-FFF2-40B4-BE49-F238E27FC236}">
                <a16:creationId xmlns:a16="http://schemas.microsoft.com/office/drawing/2014/main" id="{8A4CA7B0-A24C-AB68-5D5C-B9BC95C4C0CC}"/>
              </a:ext>
            </a:extLst>
          </p:cNvPr>
          <p:cNvCxnSpPr>
            <a:cxnSpLocks/>
            <a:stCxn id="98" idx="2"/>
            <a:endCxn id="83" idx="0"/>
          </p:cNvCxnSpPr>
          <p:nvPr/>
        </p:nvCxnSpPr>
        <p:spPr>
          <a:xfrm>
            <a:off x="8239431" y="2998687"/>
            <a:ext cx="0" cy="126809"/>
          </a:xfrm>
          <a:prstGeom prst="straightConnector1">
            <a:avLst/>
          </a:prstGeom>
          <a:noFill/>
          <a:ln w="19050" cap="flat" cmpd="sng">
            <a:solidFill>
              <a:srgbClr val="F3CEB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03" name="Google Shape;976;p55">
            <a:extLst>
              <a:ext uri="{FF2B5EF4-FFF2-40B4-BE49-F238E27FC236}">
                <a16:creationId xmlns:a16="http://schemas.microsoft.com/office/drawing/2014/main" id="{F4D3CA3E-430C-275B-D5D8-1F0F8E5DF383}"/>
              </a:ext>
            </a:extLst>
          </p:cNvPr>
          <p:cNvSpPr txBox="1"/>
          <p:nvPr/>
        </p:nvSpPr>
        <p:spPr>
          <a:xfrm>
            <a:off x="8597726" y="2393364"/>
            <a:ext cx="1185260" cy="270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Publishing</a:t>
            </a:r>
            <a:endParaRPr sz="1400" kern="0" dirty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104" name="Google Shape;975;p55">
            <a:extLst>
              <a:ext uri="{FF2B5EF4-FFF2-40B4-BE49-F238E27FC236}">
                <a16:creationId xmlns:a16="http://schemas.microsoft.com/office/drawing/2014/main" id="{B7637D2A-1014-70A2-3492-C09A92B398AC}"/>
              </a:ext>
            </a:extLst>
          </p:cNvPr>
          <p:cNvCxnSpPr>
            <a:cxnSpLocks/>
            <a:stCxn id="82" idx="0"/>
            <a:endCxn id="103" idx="2"/>
          </p:cNvCxnSpPr>
          <p:nvPr/>
        </p:nvCxnSpPr>
        <p:spPr>
          <a:xfrm flipV="1">
            <a:off x="9177190" y="2663536"/>
            <a:ext cx="13166" cy="461960"/>
          </a:xfrm>
          <a:prstGeom prst="straightConnector1">
            <a:avLst/>
          </a:prstGeom>
          <a:noFill/>
          <a:ln w="19050" cap="flat" cmpd="sng">
            <a:solidFill>
              <a:srgbClr val="F3D57A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105" name="Google Shape;1597;p73">
            <a:extLst>
              <a:ext uri="{FF2B5EF4-FFF2-40B4-BE49-F238E27FC236}">
                <a16:creationId xmlns:a16="http://schemas.microsoft.com/office/drawing/2014/main" id="{5965531C-F28C-0EE8-D876-70A4A7FE75D2}"/>
              </a:ext>
            </a:extLst>
          </p:cNvPr>
          <p:cNvGrpSpPr/>
          <p:nvPr/>
        </p:nvGrpSpPr>
        <p:grpSpPr>
          <a:xfrm>
            <a:off x="8992077" y="3208502"/>
            <a:ext cx="370225" cy="268965"/>
            <a:chOff x="3256300" y="3271975"/>
            <a:chExt cx="345875" cy="251275"/>
          </a:xfrm>
        </p:grpSpPr>
        <p:sp>
          <p:nvSpPr>
            <p:cNvPr id="106" name="Google Shape;1598;p73">
              <a:extLst>
                <a:ext uri="{FF2B5EF4-FFF2-40B4-BE49-F238E27FC236}">
                  <a16:creationId xmlns:a16="http://schemas.microsoft.com/office/drawing/2014/main" id="{F644A47E-BEC9-CC75-78F6-4209A98D7B31}"/>
                </a:ext>
              </a:extLst>
            </p:cNvPr>
            <p:cNvSpPr/>
            <p:nvPr/>
          </p:nvSpPr>
          <p:spPr>
            <a:xfrm>
              <a:off x="3256300" y="3271975"/>
              <a:ext cx="345875" cy="251275"/>
            </a:xfrm>
            <a:custGeom>
              <a:avLst/>
              <a:gdLst/>
              <a:ahLst/>
              <a:cxnLst/>
              <a:rect l="l" t="t" r="r" b="b"/>
              <a:pathLst>
                <a:path w="13835" h="10051" extrusionOk="0">
                  <a:moveTo>
                    <a:pt x="13432" y="434"/>
                  </a:moveTo>
                  <a:lnTo>
                    <a:pt x="13432" y="1985"/>
                  </a:lnTo>
                  <a:lnTo>
                    <a:pt x="11726" y="1985"/>
                  </a:lnTo>
                  <a:lnTo>
                    <a:pt x="11726" y="434"/>
                  </a:lnTo>
                  <a:close/>
                  <a:moveTo>
                    <a:pt x="4219" y="3412"/>
                  </a:moveTo>
                  <a:lnTo>
                    <a:pt x="4219" y="4064"/>
                  </a:lnTo>
                  <a:lnTo>
                    <a:pt x="2079" y="4064"/>
                  </a:lnTo>
                  <a:lnTo>
                    <a:pt x="2079" y="3412"/>
                  </a:lnTo>
                  <a:close/>
                  <a:moveTo>
                    <a:pt x="4653" y="4498"/>
                  </a:moveTo>
                  <a:lnTo>
                    <a:pt x="4653" y="9647"/>
                  </a:lnTo>
                  <a:lnTo>
                    <a:pt x="1675" y="9647"/>
                  </a:lnTo>
                  <a:lnTo>
                    <a:pt x="1675" y="4498"/>
                  </a:lnTo>
                  <a:close/>
                  <a:moveTo>
                    <a:pt x="7104" y="5584"/>
                  </a:moveTo>
                  <a:lnTo>
                    <a:pt x="7104" y="9647"/>
                  </a:lnTo>
                  <a:lnTo>
                    <a:pt x="5025" y="9647"/>
                  </a:lnTo>
                  <a:lnTo>
                    <a:pt x="5025" y="5584"/>
                  </a:lnTo>
                  <a:close/>
                  <a:moveTo>
                    <a:pt x="3195" y="0"/>
                  </a:moveTo>
                  <a:cubicBezTo>
                    <a:pt x="3009" y="62"/>
                    <a:pt x="3009" y="310"/>
                    <a:pt x="3195" y="372"/>
                  </a:cubicBezTo>
                  <a:lnTo>
                    <a:pt x="11322" y="372"/>
                  </a:lnTo>
                  <a:lnTo>
                    <a:pt x="11322" y="1985"/>
                  </a:lnTo>
                  <a:lnTo>
                    <a:pt x="434" y="1985"/>
                  </a:lnTo>
                  <a:lnTo>
                    <a:pt x="434" y="403"/>
                  </a:lnTo>
                  <a:lnTo>
                    <a:pt x="2203" y="403"/>
                  </a:lnTo>
                  <a:cubicBezTo>
                    <a:pt x="2389" y="341"/>
                    <a:pt x="2389" y="62"/>
                    <a:pt x="2203" y="31"/>
                  </a:cubicBezTo>
                  <a:lnTo>
                    <a:pt x="217" y="31"/>
                  </a:lnTo>
                  <a:cubicBezTo>
                    <a:pt x="93" y="31"/>
                    <a:pt x="0" y="93"/>
                    <a:pt x="0" y="217"/>
                  </a:cubicBezTo>
                  <a:lnTo>
                    <a:pt x="0" y="9864"/>
                  </a:lnTo>
                  <a:cubicBezTo>
                    <a:pt x="0" y="9957"/>
                    <a:pt x="93" y="10050"/>
                    <a:pt x="217" y="10050"/>
                  </a:cubicBezTo>
                  <a:lnTo>
                    <a:pt x="13618" y="10050"/>
                  </a:lnTo>
                  <a:cubicBezTo>
                    <a:pt x="13742" y="10050"/>
                    <a:pt x="13835" y="9957"/>
                    <a:pt x="13835" y="9864"/>
                  </a:cubicBezTo>
                  <a:lnTo>
                    <a:pt x="13835" y="8561"/>
                  </a:lnTo>
                  <a:cubicBezTo>
                    <a:pt x="13819" y="8437"/>
                    <a:pt x="13726" y="8375"/>
                    <a:pt x="13633" y="8375"/>
                  </a:cubicBezTo>
                  <a:cubicBezTo>
                    <a:pt x="13540" y="8375"/>
                    <a:pt x="13447" y="8437"/>
                    <a:pt x="13432" y="8561"/>
                  </a:cubicBezTo>
                  <a:lnTo>
                    <a:pt x="13432" y="9647"/>
                  </a:lnTo>
                  <a:lnTo>
                    <a:pt x="7507" y="9647"/>
                  </a:lnTo>
                  <a:lnTo>
                    <a:pt x="7507" y="5398"/>
                  </a:lnTo>
                  <a:cubicBezTo>
                    <a:pt x="7507" y="5273"/>
                    <a:pt x="7414" y="5180"/>
                    <a:pt x="7321" y="5180"/>
                  </a:cubicBezTo>
                  <a:lnTo>
                    <a:pt x="5025" y="5180"/>
                  </a:lnTo>
                  <a:lnTo>
                    <a:pt x="5025" y="4281"/>
                  </a:lnTo>
                  <a:cubicBezTo>
                    <a:pt x="5025" y="4157"/>
                    <a:pt x="4932" y="4064"/>
                    <a:pt x="4839" y="4064"/>
                  </a:cubicBezTo>
                  <a:lnTo>
                    <a:pt x="4622" y="4064"/>
                  </a:lnTo>
                  <a:lnTo>
                    <a:pt x="4622" y="3226"/>
                  </a:lnTo>
                  <a:cubicBezTo>
                    <a:pt x="4622" y="3102"/>
                    <a:pt x="4529" y="3009"/>
                    <a:pt x="4405" y="3009"/>
                  </a:cubicBezTo>
                  <a:lnTo>
                    <a:pt x="1892" y="3009"/>
                  </a:lnTo>
                  <a:cubicBezTo>
                    <a:pt x="1768" y="3009"/>
                    <a:pt x="1675" y="3102"/>
                    <a:pt x="1675" y="3226"/>
                  </a:cubicBezTo>
                  <a:lnTo>
                    <a:pt x="1675" y="4064"/>
                  </a:lnTo>
                  <a:lnTo>
                    <a:pt x="1458" y="4064"/>
                  </a:lnTo>
                  <a:cubicBezTo>
                    <a:pt x="1365" y="4064"/>
                    <a:pt x="1272" y="4157"/>
                    <a:pt x="1272" y="4281"/>
                  </a:cubicBezTo>
                  <a:lnTo>
                    <a:pt x="1272" y="9647"/>
                  </a:lnTo>
                  <a:lnTo>
                    <a:pt x="434" y="9647"/>
                  </a:lnTo>
                  <a:lnTo>
                    <a:pt x="434" y="2358"/>
                  </a:lnTo>
                  <a:lnTo>
                    <a:pt x="13432" y="2358"/>
                  </a:lnTo>
                  <a:lnTo>
                    <a:pt x="13432" y="7507"/>
                  </a:lnTo>
                  <a:cubicBezTo>
                    <a:pt x="13447" y="7615"/>
                    <a:pt x="13540" y="7670"/>
                    <a:pt x="13633" y="7670"/>
                  </a:cubicBezTo>
                  <a:cubicBezTo>
                    <a:pt x="13726" y="7670"/>
                    <a:pt x="13819" y="7615"/>
                    <a:pt x="13835" y="7507"/>
                  </a:cubicBezTo>
                  <a:lnTo>
                    <a:pt x="13835" y="186"/>
                  </a:lnTo>
                  <a:cubicBezTo>
                    <a:pt x="13835" y="62"/>
                    <a:pt x="13742" y="0"/>
                    <a:pt x="13649" y="0"/>
                  </a:cubicBezTo>
                  <a:close/>
                </a:path>
              </a:pathLst>
            </a:custGeom>
            <a:solidFill>
              <a:srgbClr val="2734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599;p73">
              <a:extLst>
                <a:ext uri="{FF2B5EF4-FFF2-40B4-BE49-F238E27FC236}">
                  <a16:creationId xmlns:a16="http://schemas.microsoft.com/office/drawing/2014/main" id="{25B6FDCE-2B5F-D180-7CF5-7EFE791EFF5D}"/>
                </a:ext>
              </a:extLst>
            </p:cNvPr>
            <p:cNvSpPr/>
            <p:nvPr/>
          </p:nvSpPr>
          <p:spPr>
            <a:xfrm>
              <a:off x="3279550" y="3296775"/>
              <a:ext cx="236550" cy="10125"/>
            </a:xfrm>
            <a:custGeom>
              <a:avLst/>
              <a:gdLst/>
              <a:ahLst/>
              <a:cxnLst/>
              <a:rect l="l" t="t" r="r" b="b"/>
              <a:pathLst>
                <a:path w="9462" h="405" extrusionOk="0">
                  <a:moveTo>
                    <a:pt x="218" y="1"/>
                  </a:moveTo>
                  <a:cubicBezTo>
                    <a:pt x="94" y="1"/>
                    <a:pt x="1" y="94"/>
                    <a:pt x="32" y="218"/>
                  </a:cubicBezTo>
                  <a:cubicBezTo>
                    <a:pt x="32" y="311"/>
                    <a:pt x="94" y="404"/>
                    <a:pt x="218" y="404"/>
                  </a:cubicBezTo>
                  <a:lnTo>
                    <a:pt x="9214" y="404"/>
                  </a:lnTo>
                  <a:cubicBezTo>
                    <a:pt x="9462" y="373"/>
                    <a:pt x="9462" y="32"/>
                    <a:pt x="9214" y="1"/>
                  </a:cubicBezTo>
                  <a:close/>
                </a:path>
              </a:pathLst>
            </a:custGeom>
            <a:solidFill>
              <a:srgbClr val="2734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600;p73">
              <a:extLst>
                <a:ext uri="{FF2B5EF4-FFF2-40B4-BE49-F238E27FC236}">
                  <a16:creationId xmlns:a16="http://schemas.microsoft.com/office/drawing/2014/main" id="{DF3447BD-8265-E608-FE6C-56DBD2AD4C5E}"/>
                </a:ext>
              </a:extLst>
            </p:cNvPr>
            <p:cNvSpPr/>
            <p:nvPr/>
          </p:nvSpPr>
          <p:spPr>
            <a:xfrm>
              <a:off x="3554625" y="3287950"/>
              <a:ext cx="31750" cy="27675"/>
            </a:xfrm>
            <a:custGeom>
              <a:avLst/>
              <a:gdLst/>
              <a:ahLst/>
              <a:cxnLst/>
              <a:rect l="l" t="t" r="r" b="b"/>
              <a:pathLst>
                <a:path w="1270" h="1107" extrusionOk="0">
                  <a:moveTo>
                    <a:pt x="296" y="0"/>
                  </a:moveTo>
                  <a:cubicBezTo>
                    <a:pt x="139" y="0"/>
                    <a:pt x="0" y="213"/>
                    <a:pt x="165" y="354"/>
                  </a:cubicBezTo>
                  <a:lnTo>
                    <a:pt x="351" y="571"/>
                  </a:lnTo>
                  <a:lnTo>
                    <a:pt x="165" y="757"/>
                  </a:lnTo>
                  <a:cubicBezTo>
                    <a:pt x="72" y="850"/>
                    <a:pt x="72" y="974"/>
                    <a:pt x="165" y="1036"/>
                  </a:cubicBezTo>
                  <a:cubicBezTo>
                    <a:pt x="196" y="1083"/>
                    <a:pt x="242" y="1106"/>
                    <a:pt x="293" y="1106"/>
                  </a:cubicBezTo>
                  <a:cubicBezTo>
                    <a:pt x="343" y="1106"/>
                    <a:pt x="397" y="1083"/>
                    <a:pt x="444" y="1036"/>
                  </a:cubicBezTo>
                  <a:lnTo>
                    <a:pt x="630" y="850"/>
                  </a:lnTo>
                  <a:lnTo>
                    <a:pt x="847" y="1036"/>
                  </a:lnTo>
                  <a:cubicBezTo>
                    <a:pt x="890" y="1079"/>
                    <a:pt x="939" y="1098"/>
                    <a:pt x="985" y="1098"/>
                  </a:cubicBezTo>
                  <a:cubicBezTo>
                    <a:pt x="1138" y="1098"/>
                    <a:pt x="1269" y="900"/>
                    <a:pt x="1126" y="757"/>
                  </a:cubicBezTo>
                  <a:lnTo>
                    <a:pt x="940" y="571"/>
                  </a:lnTo>
                  <a:lnTo>
                    <a:pt x="1126" y="354"/>
                  </a:lnTo>
                  <a:cubicBezTo>
                    <a:pt x="1267" y="213"/>
                    <a:pt x="1141" y="0"/>
                    <a:pt x="991" y="0"/>
                  </a:cubicBezTo>
                  <a:cubicBezTo>
                    <a:pt x="943" y="0"/>
                    <a:pt x="892" y="22"/>
                    <a:pt x="847" y="75"/>
                  </a:cubicBezTo>
                  <a:lnTo>
                    <a:pt x="630" y="261"/>
                  </a:lnTo>
                  <a:lnTo>
                    <a:pt x="444" y="75"/>
                  </a:lnTo>
                  <a:cubicBezTo>
                    <a:pt x="399" y="22"/>
                    <a:pt x="347" y="0"/>
                    <a:pt x="296" y="0"/>
                  </a:cubicBezTo>
                  <a:close/>
                </a:path>
              </a:pathLst>
            </a:custGeom>
            <a:solidFill>
              <a:srgbClr val="2734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601;p73">
              <a:extLst>
                <a:ext uri="{FF2B5EF4-FFF2-40B4-BE49-F238E27FC236}">
                  <a16:creationId xmlns:a16="http://schemas.microsoft.com/office/drawing/2014/main" id="{1FE1FB6E-2313-D366-9C87-3893A3944EBF}"/>
                </a:ext>
              </a:extLst>
            </p:cNvPr>
            <p:cNvSpPr/>
            <p:nvPr/>
          </p:nvSpPr>
          <p:spPr>
            <a:xfrm>
              <a:off x="3474200" y="3453425"/>
              <a:ext cx="98525" cy="38025"/>
            </a:xfrm>
            <a:custGeom>
              <a:avLst/>
              <a:gdLst/>
              <a:ahLst/>
              <a:cxnLst/>
              <a:rect l="l" t="t" r="r" b="b"/>
              <a:pathLst>
                <a:path w="3941" h="1521" extrusionOk="0">
                  <a:moveTo>
                    <a:pt x="3568" y="404"/>
                  </a:moveTo>
                  <a:lnTo>
                    <a:pt x="3568" y="1117"/>
                  </a:lnTo>
                  <a:lnTo>
                    <a:pt x="404" y="1117"/>
                  </a:lnTo>
                  <a:lnTo>
                    <a:pt x="404" y="404"/>
                  </a:lnTo>
                  <a:close/>
                  <a:moveTo>
                    <a:pt x="187" y="1"/>
                  </a:moveTo>
                  <a:cubicBezTo>
                    <a:pt x="94" y="1"/>
                    <a:pt x="1" y="94"/>
                    <a:pt x="1" y="187"/>
                  </a:cubicBezTo>
                  <a:lnTo>
                    <a:pt x="1" y="1303"/>
                  </a:lnTo>
                  <a:cubicBezTo>
                    <a:pt x="1" y="1428"/>
                    <a:pt x="94" y="1521"/>
                    <a:pt x="218" y="1521"/>
                  </a:cubicBezTo>
                  <a:lnTo>
                    <a:pt x="3754" y="1521"/>
                  </a:lnTo>
                  <a:cubicBezTo>
                    <a:pt x="3847" y="1521"/>
                    <a:pt x="3940" y="1428"/>
                    <a:pt x="3940" y="1303"/>
                  </a:cubicBezTo>
                  <a:lnTo>
                    <a:pt x="3940" y="187"/>
                  </a:lnTo>
                  <a:cubicBezTo>
                    <a:pt x="3940" y="94"/>
                    <a:pt x="3847" y="1"/>
                    <a:pt x="3723" y="1"/>
                  </a:cubicBezTo>
                  <a:close/>
                </a:path>
              </a:pathLst>
            </a:custGeom>
            <a:solidFill>
              <a:srgbClr val="2734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602;p73">
              <a:extLst>
                <a:ext uri="{FF2B5EF4-FFF2-40B4-BE49-F238E27FC236}">
                  <a16:creationId xmlns:a16="http://schemas.microsoft.com/office/drawing/2014/main" id="{1D21FC5A-440B-2A72-D40C-84B387D8DAE8}"/>
                </a:ext>
              </a:extLst>
            </p:cNvPr>
            <p:cNvSpPr/>
            <p:nvPr/>
          </p:nvSpPr>
          <p:spPr>
            <a:xfrm>
              <a:off x="3474200" y="3354175"/>
              <a:ext cx="98525" cy="10100"/>
            </a:xfrm>
            <a:custGeom>
              <a:avLst/>
              <a:gdLst/>
              <a:ahLst/>
              <a:cxnLst/>
              <a:rect l="l" t="t" r="r" b="b"/>
              <a:pathLst>
                <a:path w="3941" h="404" extrusionOk="0">
                  <a:moveTo>
                    <a:pt x="218" y="0"/>
                  </a:moveTo>
                  <a:cubicBezTo>
                    <a:pt x="1" y="62"/>
                    <a:pt x="1" y="341"/>
                    <a:pt x="218" y="403"/>
                  </a:cubicBezTo>
                  <a:lnTo>
                    <a:pt x="3754" y="403"/>
                  </a:lnTo>
                  <a:cubicBezTo>
                    <a:pt x="3940" y="341"/>
                    <a:pt x="3940" y="62"/>
                    <a:pt x="3754" y="0"/>
                  </a:cubicBezTo>
                  <a:close/>
                </a:path>
              </a:pathLst>
            </a:custGeom>
            <a:solidFill>
              <a:srgbClr val="2734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603;p73">
              <a:extLst>
                <a:ext uri="{FF2B5EF4-FFF2-40B4-BE49-F238E27FC236}">
                  <a16:creationId xmlns:a16="http://schemas.microsoft.com/office/drawing/2014/main" id="{182D9A01-B0E5-73B1-1F14-D9D0D796F924}"/>
                </a:ext>
              </a:extLst>
            </p:cNvPr>
            <p:cNvSpPr/>
            <p:nvPr/>
          </p:nvSpPr>
          <p:spPr>
            <a:xfrm>
              <a:off x="3473425" y="3387525"/>
              <a:ext cx="100075" cy="10100"/>
            </a:xfrm>
            <a:custGeom>
              <a:avLst/>
              <a:gdLst/>
              <a:ahLst/>
              <a:cxnLst/>
              <a:rect l="l" t="t" r="r" b="b"/>
              <a:pathLst>
                <a:path w="4003" h="404" extrusionOk="0">
                  <a:moveTo>
                    <a:pt x="249" y="0"/>
                  </a:moveTo>
                  <a:cubicBezTo>
                    <a:pt x="1" y="31"/>
                    <a:pt x="1" y="372"/>
                    <a:pt x="249" y="403"/>
                  </a:cubicBezTo>
                  <a:lnTo>
                    <a:pt x="3785" y="403"/>
                  </a:lnTo>
                  <a:cubicBezTo>
                    <a:pt x="4002" y="372"/>
                    <a:pt x="4002" y="31"/>
                    <a:pt x="3785" y="0"/>
                  </a:cubicBezTo>
                  <a:close/>
                </a:path>
              </a:pathLst>
            </a:custGeom>
            <a:solidFill>
              <a:srgbClr val="2734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604;p73">
              <a:extLst>
                <a:ext uri="{FF2B5EF4-FFF2-40B4-BE49-F238E27FC236}">
                  <a16:creationId xmlns:a16="http://schemas.microsoft.com/office/drawing/2014/main" id="{1D5E8E7A-B4F1-E650-6F03-DABCE7E7C559}"/>
                </a:ext>
              </a:extLst>
            </p:cNvPr>
            <p:cNvSpPr/>
            <p:nvPr/>
          </p:nvSpPr>
          <p:spPr>
            <a:xfrm>
              <a:off x="3473425" y="3420850"/>
              <a:ext cx="62850" cy="10125"/>
            </a:xfrm>
            <a:custGeom>
              <a:avLst/>
              <a:gdLst/>
              <a:ahLst/>
              <a:cxnLst/>
              <a:rect l="l" t="t" r="r" b="b"/>
              <a:pathLst>
                <a:path w="2514" h="405" extrusionOk="0">
                  <a:moveTo>
                    <a:pt x="249" y="1"/>
                  </a:moveTo>
                  <a:cubicBezTo>
                    <a:pt x="1" y="32"/>
                    <a:pt x="1" y="373"/>
                    <a:pt x="249" y="404"/>
                  </a:cubicBezTo>
                  <a:lnTo>
                    <a:pt x="2296" y="404"/>
                  </a:lnTo>
                  <a:cubicBezTo>
                    <a:pt x="2513" y="373"/>
                    <a:pt x="2513" y="32"/>
                    <a:pt x="2296" y="1"/>
                  </a:cubicBezTo>
                  <a:close/>
                </a:path>
              </a:pathLst>
            </a:custGeom>
            <a:solidFill>
              <a:srgbClr val="2734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605;p73">
              <a:extLst>
                <a:ext uri="{FF2B5EF4-FFF2-40B4-BE49-F238E27FC236}">
                  <a16:creationId xmlns:a16="http://schemas.microsoft.com/office/drawing/2014/main" id="{090750C2-83BF-BC5D-A992-8B4D5CAADB5B}"/>
                </a:ext>
              </a:extLst>
            </p:cNvPr>
            <p:cNvSpPr/>
            <p:nvPr/>
          </p:nvSpPr>
          <p:spPr>
            <a:xfrm>
              <a:off x="3315225" y="3398225"/>
              <a:ext cx="10875" cy="19750"/>
            </a:xfrm>
            <a:custGeom>
              <a:avLst/>
              <a:gdLst/>
              <a:ahLst/>
              <a:cxnLst/>
              <a:rect l="l" t="t" r="r" b="b"/>
              <a:pathLst>
                <a:path w="435" h="790" extrusionOk="0">
                  <a:moveTo>
                    <a:pt x="171" y="0"/>
                  </a:moveTo>
                  <a:cubicBezTo>
                    <a:pt x="71" y="0"/>
                    <a:pt x="1" y="85"/>
                    <a:pt x="1" y="192"/>
                  </a:cubicBezTo>
                  <a:lnTo>
                    <a:pt x="1" y="627"/>
                  </a:lnTo>
                  <a:cubicBezTo>
                    <a:pt x="16" y="735"/>
                    <a:pt x="109" y="790"/>
                    <a:pt x="206" y="790"/>
                  </a:cubicBezTo>
                  <a:cubicBezTo>
                    <a:pt x="303" y="790"/>
                    <a:pt x="404" y="735"/>
                    <a:pt x="435" y="627"/>
                  </a:cubicBezTo>
                  <a:lnTo>
                    <a:pt x="435" y="192"/>
                  </a:lnTo>
                  <a:cubicBezTo>
                    <a:pt x="435" y="68"/>
                    <a:pt x="342" y="6"/>
                    <a:pt x="218" y="6"/>
                  </a:cubicBezTo>
                  <a:cubicBezTo>
                    <a:pt x="202" y="2"/>
                    <a:pt x="186" y="0"/>
                    <a:pt x="171" y="0"/>
                  </a:cubicBezTo>
                  <a:close/>
                </a:path>
              </a:pathLst>
            </a:custGeom>
            <a:solidFill>
              <a:srgbClr val="2734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606;p73">
              <a:extLst>
                <a:ext uri="{FF2B5EF4-FFF2-40B4-BE49-F238E27FC236}">
                  <a16:creationId xmlns:a16="http://schemas.microsoft.com/office/drawing/2014/main" id="{996851AE-BC4E-414C-7780-7FF1DB9BDB30}"/>
                </a:ext>
              </a:extLst>
            </p:cNvPr>
            <p:cNvSpPr/>
            <p:nvPr/>
          </p:nvSpPr>
          <p:spPr>
            <a:xfrm>
              <a:off x="3344700" y="3398375"/>
              <a:ext cx="10100" cy="19025"/>
            </a:xfrm>
            <a:custGeom>
              <a:avLst/>
              <a:gdLst/>
              <a:ahLst/>
              <a:cxnLst/>
              <a:rect l="l" t="t" r="r" b="b"/>
              <a:pathLst>
                <a:path w="404" h="761" extrusionOk="0">
                  <a:moveTo>
                    <a:pt x="187" y="0"/>
                  </a:moveTo>
                  <a:cubicBezTo>
                    <a:pt x="192" y="0"/>
                    <a:pt x="197" y="0"/>
                    <a:pt x="202" y="1"/>
                  </a:cubicBezTo>
                  <a:lnTo>
                    <a:pt x="202" y="1"/>
                  </a:lnTo>
                  <a:cubicBezTo>
                    <a:pt x="207" y="0"/>
                    <a:pt x="212" y="0"/>
                    <a:pt x="218" y="0"/>
                  </a:cubicBezTo>
                  <a:close/>
                  <a:moveTo>
                    <a:pt x="202" y="1"/>
                  </a:moveTo>
                  <a:cubicBezTo>
                    <a:pt x="86" y="6"/>
                    <a:pt x="0" y="68"/>
                    <a:pt x="0" y="186"/>
                  </a:cubicBezTo>
                  <a:lnTo>
                    <a:pt x="0" y="621"/>
                  </a:lnTo>
                  <a:cubicBezTo>
                    <a:pt x="31" y="714"/>
                    <a:pt x="117" y="760"/>
                    <a:pt x="202" y="760"/>
                  </a:cubicBezTo>
                  <a:cubicBezTo>
                    <a:pt x="287" y="760"/>
                    <a:pt x="373" y="714"/>
                    <a:pt x="404" y="621"/>
                  </a:cubicBezTo>
                  <a:lnTo>
                    <a:pt x="404" y="186"/>
                  </a:lnTo>
                  <a:cubicBezTo>
                    <a:pt x="404" y="68"/>
                    <a:pt x="318" y="6"/>
                    <a:pt x="202" y="1"/>
                  </a:cubicBezTo>
                  <a:close/>
                </a:path>
              </a:pathLst>
            </a:custGeom>
            <a:solidFill>
              <a:srgbClr val="2734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607;p73">
              <a:extLst>
                <a:ext uri="{FF2B5EF4-FFF2-40B4-BE49-F238E27FC236}">
                  <a16:creationId xmlns:a16="http://schemas.microsoft.com/office/drawing/2014/main" id="{15E21F67-EB31-44EF-D7BA-3FD3558DE541}"/>
                </a:ext>
              </a:extLst>
            </p:cNvPr>
            <p:cNvSpPr/>
            <p:nvPr/>
          </p:nvSpPr>
          <p:spPr>
            <a:xfrm>
              <a:off x="3315225" y="3437925"/>
              <a:ext cx="10875" cy="20175"/>
            </a:xfrm>
            <a:custGeom>
              <a:avLst/>
              <a:gdLst/>
              <a:ahLst/>
              <a:cxnLst/>
              <a:rect l="l" t="t" r="r" b="b"/>
              <a:pathLst>
                <a:path w="435" h="807" extrusionOk="0">
                  <a:moveTo>
                    <a:pt x="218" y="0"/>
                  </a:moveTo>
                  <a:cubicBezTo>
                    <a:pt x="94" y="0"/>
                    <a:pt x="1" y="93"/>
                    <a:pt x="1" y="186"/>
                  </a:cubicBezTo>
                  <a:lnTo>
                    <a:pt x="1" y="621"/>
                  </a:lnTo>
                  <a:cubicBezTo>
                    <a:pt x="16" y="745"/>
                    <a:pt x="109" y="807"/>
                    <a:pt x="206" y="807"/>
                  </a:cubicBezTo>
                  <a:cubicBezTo>
                    <a:pt x="303" y="807"/>
                    <a:pt x="404" y="745"/>
                    <a:pt x="435" y="621"/>
                  </a:cubicBezTo>
                  <a:lnTo>
                    <a:pt x="435" y="186"/>
                  </a:lnTo>
                  <a:cubicBezTo>
                    <a:pt x="435" y="93"/>
                    <a:pt x="342" y="0"/>
                    <a:pt x="218" y="0"/>
                  </a:cubicBezTo>
                  <a:close/>
                </a:path>
              </a:pathLst>
            </a:custGeom>
            <a:solidFill>
              <a:srgbClr val="2734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608;p73">
              <a:extLst>
                <a:ext uri="{FF2B5EF4-FFF2-40B4-BE49-F238E27FC236}">
                  <a16:creationId xmlns:a16="http://schemas.microsoft.com/office/drawing/2014/main" id="{0AD32884-C06B-33CD-023F-BDBECF6D47A7}"/>
                </a:ext>
              </a:extLst>
            </p:cNvPr>
            <p:cNvSpPr/>
            <p:nvPr/>
          </p:nvSpPr>
          <p:spPr>
            <a:xfrm>
              <a:off x="3344700" y="3437925"/>
              <a:ext cx="10100" cy="19025"/>
            </a:xfrm>
            <a:custGeom>
              <a:avLst/>
              <a:gdLst/>
              <a:ahLst/>
              <a:cxnLst/>
              <a:rect l="l" t="t" r="r" b="b"/>
              <a:pathLst>
                <a:path w="404" h="761" extrusionOk="0">
                  <a:moveTo>
                    <a:pt x="218" y="0"/>
                  </a:moveTo>
                  <a:cubicBezTo>
                    <a:pt x="93" y="0"/>
                    <a:pt x="0" y="93"/>
                    <a:pt x="0" y="186"/>
                  </a:cubicBezTo>
                  <a:lnTo>
                    <a:pt x="0" y="621"/>
                  </a:lnTo>
                  <a:cubicBezTo>
                    <a:pt x="31" y="714"/>
                    <a:pt x="117" y="760"/>
                    <a:pt x="202" y="760"/>
                  </a:cubicBezTo>
                  <a:cubicBezTo>
                    <a:pt x="287" y="760"/>
                    <a:pt x="373" y="714"/>
                    <a:pt x="404" y="621"/>
                  </a:cubicBezTo>
                  <a:lnTo>
                    <a:pt x="404" y="186"/>
                  </a:lnTo>
                  <a:cubicBezTo>
                    <a:pt x="404" y="93"/>
                    <a:pt x="311" y="0"/>
                    <a:pt x="218" y="0"/>
                  </a:cubicBezTo>
                  <a:close/>
                </a:path>
              </a:pathLst>
            </a:custGeom>
            <a:solidFill>
              <a:srgbClr val="2734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609;p73">
              <a:extLst>
                <a:ext uri="{FF2B5EF4-FFF2-40B4-BE49-F238E27FC236}">
                  <a16:creationId xmlns:a16="http://schemas.microsoft.com/office/drawing/2014/main" id="{C4E49CDE-685B-A740-3E96-821B07E2523D}"/>
                </a:ext>
              </a:extLst>
            </p:cNvPr>
            <p:cNvSpPr/>
            <p:nvPr/>
          </p:nvSpPr>
          <p:spPr>
            <a:xfrm>
              <a:off x="3315225" y="3478250"/>
              <a:ext cx="10875" cy="20175"/>
            </a:xfrm>
            <a:custGeom>
              <a:avLst/>
              <a:gdLst/>
              <a:ahLst/>
              <a:cxnLst/>
              <a:rect l="l" t="t" r="r" b="b"/>
              <a:pathLst>
                <a:path w="435" h="807" extrusionOk="0">
                  <a:moveTo>
                    <a:pt x="218" y="0"/>
                  </a:moveTo>
                  <a:cubicBezTo>
                    <a:pt x="94" y="0"/>
                    <a:pt x="1" y="93"/>
                    <a:pt x="1" y="186"/>
                  </a:cubicBezTo>
                  <a:lnTo>
                    <a:pt x="1" y="621"/>
                  </a:lnTo>
                  <a:cubicBezTo>
                    <a:pt x="16" y="745"/>
                    <a:pt x="109" y="807"/>
                    <a:pt x="206" y="807"/>
                  </a:cubicBezTo>
                  <a:cubicBezTo>
                    <a:pt x="303" y="807"/>
                    <a:pt x="404" y="745"/>
                    <a:pt x="435" y="621"/>
                  </a:cubicBezTo>
                  <a:lnTo>
                    <a:pt x="435" y="186"/>
                  </a:lnTo>
                  <a:cubicBezTo>
                    <a:pt x="404" y="93"/>
                    <a:pt x="342" y="0"/>
                    <a:pt x="218" y="0"/>
                  </a:cubicBezTo>
                  <a:close/>
                </a:path>
              </a:pathLst>
            </a:custGeom>
            <a:solidFill>
              <a:srgbClr val="2734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610;p73">
              <a:extLst>
                <a:ext uri="{FF2B5EF4-FFF2-40B4-BE49-F238E27FC236}">
                  <a16:creationId xmlns:a16="http://schemas.microsoft.com/office/drawing/2014/main" id="{AFA8FA2E-A906-3CDF-2115-B3CBC7951427}"/>
                </a:ext>
              </a:extLst>
            </p:cNvPr>
            <p:cNvSpPr/>
            <p:nvPr/>
          </p:nvSpPr>
          <p:spPr>
            <a:xfrm>
              <a:off x="3344700" y="3478250"/>
              <a:ext cx="10100" cy="19025"/>
            </a:xfrm>
            <a:custGeom>
              <a:avLst/>
              <a:gdLst/>
              <a:ahLst/>
              <a:cxnLst/>
              <a:rect l="l" t="t" r="r" b="b"/>
              <a:pathLst>
                <a:path w="404" h="761" extrusionOk="0">
                  <a:moveTo>
                    <a:pt x="187" y="0"/>
                  </a:moveTo>
                  <a:cubicBezTo>
                    <a:pt x="192" y="0"/>
                    <a:pt x="197" y="0"/>
                    <a:pt x="202" y="1"/>
                  </a:cubicBezTo>
                  <a:lnTo>
                    <a:pt x="202" y="1"/>
                  </a:lnTo>
                  <a:cubicBezTo>
                    <a:pt x="207" y="0"/>
                    <a:pt x="212" y="0"/>
                    <a:pt x="218" y="0"/>
                  </a:cubicBezTo>
                  <a:close/>
                  <a:moveTo>
                    <a:pt x="202" y="1"/>
                  </a:moveTo>
                  <a:cubicBezTo>
                    <a:pt x="86" y="8"/>
                    <a:pt x="0" y="97"/>
                    <a:pt x="0" y="186"/>
                  </a:cubicBezTo>
                  <a:lnTo>
                    <a:pt x="0" y="621"/>
                  </a:lnTo>
                  <a:cubicBezTo>
                    <a:pt x="31" y="714"/>
                    <a:pt x="117" y="760"/>
                    <a:pt x="202" y="760"/>
                  </a:cubicBezTo>
                  <a:cubicBezTo>
                    <a:pt x="287" y="760"/>
                    <a:pt x="373" y="714"/>
                    <a:pt x="404" y="621"/>
                  </a:cubicBezTo>
                  <a:lnTo>
                    <a:pt x="404" y="186"/>
                  </a:lnTo>
                  <a:cubicBezTo>
                    <a:pt x="404" y="97"/>
                    <a:pt x="318" y="8"/>
                    <a:pt x="202" y="1"/>
                  </a:cubicBezTo>
                  <a:close/>
                </a:path>
              </a:pathLst>
            </a:custGeom>
            <a:solidFill>
              <a:srgbClr val="2734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611;p73">
              <a:extLst>
                <a:ext uri="{FF2B5EF4-FFF2-40B4-BE49-F238E27FC236}">
                  <a16:creationId xmlns:a16="http://schemas.microsoft.com/office/drawing/2014/main" id="{B47FA1C5-C94A-3BDC-E38E-84625642992F}"/>
                </a:ext>
              </a:extLst>
            </p:cNvPr>
            <p:cNvSpPr/>
            <p:nvPr/>
          </p:nvSpPr>
          <p:spPr>
            <a:xfrm>
              <a:off x="3398200" y="3484450"/>
              <a:ext cx="20200" cy="10100"/>
            </a:xfrm>
            <a:custGeom>
              <a:avLst/>
              <a:gdLst/>
              <a:ahLst/>
              <a:cxnLst/>
              <a:rect l="l" t="t" r="r" b="b"/>
              <a:pathLst>
                <a:path w="808" h="404" extrusionOk="0">
                  <a:moveTo>
                    <a:pt x="187" y="0"/>
                  </a:moveTo>
                  <a:cubicBezTo>
                    <a:pt x="1" y="62"/>
                    <a:pt x="1" y="342"/>
                    <a:pt x="187" y="404"/>
                  </a:cubicBezTo>
                  <a:lnTo>
                    <a:pt x="621" y="404"/>
                  </a:lnTo>
                  <a:cubicBezTo>
                    <a:pt x="807" y="342"/>
                    <a:pt x="807" y="62"/>
                    <a:pt x="621" y="0"/>
                  </a:cubicBezTo>
                  <a:close/>
                </a:path>
              </a:pathLst>
            </a:custGeom>
            <a:solidFill>
              <a:srgbClr val="2734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612;p73">
              <a:extLst>
                <a:ext uri="{FF2B5EF4-FFF2-40B4-BE49-F238E27FC236}">
                  <a16:creationId xmlns:a16="http://schemas.microsoft.com/office/drawing/2014/main" id="{8F7C54AC-1122-D39E-3E6C-52AAF33330A0}"/>
                </a:ext>
              </a:extLst>
            </p:cNvPr>
            <p:cNvSpPr/>
            <p:nvPr/>
          </p:nvSpPr>
          <p:spPr>
            <a:xfrm>
              <a:off x="3398200" y="3457300"/>
              <a:ext cx="20200" cy="9325"/>
            </a:xfrm>
            <a:custGeom>
              <a:avLst/>
              <a:gdLst/>
              <a:ahLst/>
              <a:cxnLst/>
              <a:rect l="l" t="t" r="r" b="b"/>
              <a:pathLst>
                <a:path w="808" h="373" extrusionOk="0">
                  <a:moveTo>
                    <a:pt x="187" y="1"/>
                  </a:moveTo>
                  <a:cubicBezTo>
                    <a:pt x="1" y="32"/>
                    <a:pt x="1" y="311"/>
                    <a:pt x="187" y="373"/>
                  </a:cubicBezTo>
                  <a:lnTo>
                    <a:pt x="621" y="373"/>
                  </a:lnTo>
                  <a:cubicBezTo>
                    <a:pt x="807" y="311"/>
                    <a:pt x="807" y="32"/>
                    <a:pt x="621" y="1"/>
                  </a:cubicBezTo>
                  <a:close/>
                </a:path>
              </a:pathLst>
            </a:custGeom>
            <a:solidFill>
              <a:srgbClr val="2734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613;p73">
              <a:extLst>
                <a:ext uri="{FF2B5EF4-FFF2-40B4-BE49-F238E27FC236}">
                  <a16:creationId xmlns:a16="http://schemas.microsoft.com/office/drawing/2014/main" id="{8B8D231C-ABB8-5A3B-7C51-E8A469FC5A6F}"/>
                </a:ext>
              </a:extLst>
            </p:cNvPr>
            <p:cNvSpPr/>
            <p:nvPr/>
          </p:nvSpPr>
          <p:spPr>
            <a:xfrm>
              <a:off x="3398200" y="3430175"/>
              <a:ext cx="20200" cy="10100"/>
            </a:xfrm>
            <a:custGeom>
              <a:avLst/>
              <a:gdLst/>
              <a:ahLst/>
              <a:cxnLst/>
              <a:rect l="l" t="t" r="r" b="b"/>
              <a:pathLst>
                <a:path w="808" h="404" extrusionOk="0">
                  <a:moveTo>
                    <a:pt x="187" y="0"/>
                  </a:moveTo>
                  <a:cubicBezTo>
                    <a:pt x="1" y="62"/>
                    <a:pt x="1" y="341"/>
                    <a:pt x="187" y="403"/>
                  </a:cubicBezTo>
                  <a:lnTo>
                    <a:pt x="621" y="403"/>
                  </a:lnTo>
                  <a:cubicBezTo>
                    <a:pt x="807" y="341"/>
                    <a:pt x="807" y="62"/>
                    <a:pt x="621" y="0"/>
                  </a:cubicBezTo>
                  <a:close/>
                </a:path>
              </a:pathLst>
            </a:custGeom>
            <a:solidFill>
              <a:srgbClr val="2734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636;p73">
            <a:extLst>
              <a:ext uri="{FF2B5EF4-FFF2-40B4-BE49-F238E27FC236}">
                <a16:creationId xmlns:a16="http://schemas.microsoft.com/office/drawing/2014/main" id="{F34AAD7C-93E7-A6D0-B7A4-EA44B4329CFE}"/>
              </a:ext>
            </a:extLst>
          </p:cNvPr>
          <p:cNvGrpSpPr/>
          <p:nvPr/>
        </p:nvGrpSpPr>
        <p:grpSpPr>
          <a:xfrm>
            <a:off x="4539676" y="3189583"/>
            <a:ext cx="369422" cy="328800"/>
            <a:chOff x="1739450" y="3804725"/>
            <a:chExt cx="345125" cy="307175"/>
          </a:xfrm>
        </p:grpSpPr>
        <p:sp>
          <p:nvSpPr>
            <p:cNvPr id="123" name="Google Shape;1637;p73">
              <a:extLst>
                <a:ext uri="{FF2B5EF4-FFF2-40B4-BE49-F238E27FC236}">
                  <a16:creationId xmlns:a16="http://schemas.microsoft.com/office/drawing/2014/main" id="{0100A63D-67B7-A57F-9299-874FF7C7F9C6}"/>
                </a:ext>
              </a:extLst>
            </p:cNvPr>
            <p:cNvSpPr/>
            <p:nvPr/>
          </p:nvSpPr>
          <p:spPr>
            <a:xfrm>
              <a:off x="1739450" y="3804725"/>
              <a:ext cx="345125" cy="307175"/>
            </a:xfrm>
            <a:custGeom>
              <a:avLst/>
              <a:gdLst/>
              <a:ahLst/>
              <a:cxnLst/>
              <a:rect l="l" t="t" r="r" b="b"/>
              <a:pathLst>
                <a:path w="13805" h="12287" extrusionOk="0">
                  <a:moveTo>
                    <a:pt x="13401" y="1706"/>
                  </a:moveTo>
                  <a:lnTo>
                    <a:pt x="13401" y="3164"/>
                  </a:lnTo>
                  <a:lnTo>
                    <a:pt x="1737" y="3164"/>
                  </a:lnTo>
                  <a:lnTo>
                    <a:pt x="1737" y="1706"/>
                  </a:lnTo>
                  <a:close/>
                  <a:moveTo>
                    <a:pt x="13401" y="3568"/>
                  </a:moveTo>
                  <a:lnTo>
                    <a:pt x="13401" y="7383"/>
                  </a:lnTo>
                  <a:cubicBezTo>
                    <a:pt x="13401" y="7445"/>
                    <a:pt x="13370" y="7476"/>
                    <a:pt x="13308" y="7476"/>
                  </a:cubicBezTo>
                  <a:lnTo>
                    <a:pt x="12470" y="7476"/>
                  </a:lnTo>
                  <a:lnTo>
                    <a:pt x="12470" y="4932"/>
                  </a:lnTo>
                  <a:cubicBezTo>
                    <a:pt x="12470" y="4653"/>
                    <a:pt x="12222" y="4405"/>
                    <a:pt x="11943" y="4405"/>
                  </a:cubicBezTo>
                  <a:lnTo>
                    <a:pt x="1737" y="4405"/>
                  </a:lnTo>
                  <a:lnTo>
                    <a:pt x="1737" y="3568"/>
                  </a:lnTo>
                  <a:close/>
                  <a:moveTo>
                    <a:pt x="1831" y="0"/>
                  </a:moveTo>
                  <a:cubicBezTo>
                    <a:pt x="1551" y="0"/>
                    <a:pt x="1334" y="217"/>
                    <a:pt x="1334" y="497"/>
                  </a:cubicBezTo>
                  <a:lnTo>
                    <a:pt x="1334" y="4405"/>
                  </a:lnTo>
                  <a:lnTo>
                    <a:pt x="497" y="4405"/>
                  </a:lnTo>
                  <a:cubicBezTo>
                    <a:pt x="218" y="4405"/>
                    <a:pt x="0" y="4653"/>
                    <a:pt x="0" y="4932"/>
                  </a:cubicBezTo>
                  <a:lnTo>
                    <a:pt x="0" y="11788"/>
                  </a:lnTo>
                  <a:cubicBezTo>
                    <a:pt x="0" y="12067"/>
                    <a:pt x="218" y="12284"/>
                    <a:pt x="497" y="12284"/>
                  </a:cubicBezTo>
                  <a:lnTo>
                    <a:pt x="11943" y="12284"/>
                  </a:lnTo>
                  <a:cubicBezTo>
                    <a:pt x="11959" y="12286"/>
                    <a:pt x="11975" y="12287"/>
                    <a:pt x="11990" y="12287"/>
                  </a:cubicBezTo>
                  <a:cubicBezTo>
                    <a:pt x="12250" y="12287"/>
                    <a:pt x="12470" y="12051"/>
                    <a:pt x="12470" y="11788"/>
                  </a:cubicBezTo>
                  <a:lnTo>
                    <a:pt x="12470" y="10733"/>
                  </a:lnTo>
                  <a:cubicBezTo>
                    <a:pt x="12439" y="10640"/>
                    <a:pt x="12354" y="10593"/>
                    <a:pt x="12269" y="10593"/>
                  </a:cubicBezTo>
                  <a:cubicBezTo>
                    <a:pt x="12183" y="10593"/>
                    <a:pt x="12098" y="10640"/>
                    <a:pt x="12067" y="10733"/>
                  </a:cubicBezTo>
                  <a:lnTo>
                    <a:pt x="12067" y="11788"/>
                  </a:lnTo>
                  <a:cubicBezTo>
                    <a:pt x="12067" y="11850"/>
                    <a:pt x="12036" y="11912"/>
                    <a:pt x="11974" y="11912"/>
                  </a:cubicBezTo>
                  <a:lnTo>
                    <a:pt x="497" y="11912"/>
                  </a:lnTo>
                  <a:cubicBezTo>
                    <a:pt x="435" y="11912"/>
                    <a:pt x="404" y="11850"/>
                    <a:pt x="404" y="11788"/>
                  </a:cubicBezTo>
                  <a:lnTo>
                    <a:pt x="404" y="4932"/>
                  </a:lnTo>
                  <a:cubicBezTo>
                    <a:pt x="404" y="4870"/>
                    <a:pt x="435" y="4808"/>
                    <a:pt x="497" y="4808"/>
                  </a:cubicBezTo>
                  <a:lnTo>
                    <a:pt x="11943" y="4808"/>
                  </a:lnTo>
                  <a:cubicBezTo>
                    <a:pt x="12005" y="4808"/>
                    <a:pt x="12067" y="4870"/>
                    <a:pt x="12067" y="4932"/>
                  </a:cubicBezTo>
                  <a:lnTo>
                    <a:pt x="12067" y="9771"/>
                  </a:lnTo>
                  <a:cubicBezTo>
                    <a:pt x="12098" y="9864"/>
                    <a:pt x="12175" y="9911"/>
                    <a:pt x="12253" y="9911"/>
                  </a:cubicBezTo>
                  <a:cubicBezTo>
                    <a:pt x="12331" y="9911"/>
                    <a:pt x="12408" y="9864"/>
                    <a:pt x="12439" y="9771"/>
                  </a:cubicBezTo>
                  <a:lnTo>
                    <a:pt x="12439" y="7879"/>
                  </a:lnTo>
                  <a:lnTo>
                    <a:pt x="13277" y="7879"/>
                  </a:lnTo>
                  <a:cubicBezTo>
                    <a:pt x="13556" y="7879"/>
                    <a:pt x="13804" y="7662"/>
                    <a:pt x="13804" y="7383"/>
                  </a:cubicBezTo>
                  <a:lnTo>
                    <a:pt x="13804" y="497"/>
                  </a:lnTo>
                  <a:cubicBezTo>
                    <a:pt x="13804" y="217"/>
                    <a:pt x="13556" y="0"/>
                    <a:pt x="13277" y="0"/>
                  </a:cubicBezTo>
                  <a:lnTo>
                    <a:pt x="3785" y="0"/>
                  </a:lnTo>
                  <a:cubicBezTo>
                    <a:pt x="3568" y="31"/>
                    <a:pt x="3568" y="373"/>
                    <a:pt x="3785" y="404"/>
                  </a:cubicBezTo>
                  <a:lnTo>
                    <a:pt x="13308" y="404"/>
                  </a:lnTo>
                  <a:cubicBezTo>
                    <a:pt x="13370" y="404"/>
                    <a:pt x="13401" y="466"/>
                    <a:pt x="13401" y="497"/>
                  </a:cubicBezTo>
                  <a:lnTo>
                    <a:pt x="13401" y="1272"/>
                  </a:lnTo>
                  <a:lnTo>
                    <a:pt x="1737" y="1272"/>
                  </a:lnTo>
                  <a:lnTo>
                    <a:pt x="1737" y="497"/>
                  </a:lnTo>
                  <a:cubicBezTo>
                    <a:pt x="1737" y="466"/>
                    <a:pt x="1800" y="404"/>
                    <a:pt x="1831" y="404"/>
                  </a:cubicBezTo>
                  <a:lnTo>
                    <a:pt x="2885" y="404"/>
                  </a:lnTo>
                  <a:cubicBezTo>
                    <a:pt x="3102" y="373"/>
                    <a:pt x="3102" y="31"/>
                    <a:pt x="2885" y="0"/>
                  </a:cubicBezTo>
                  <a:close/>
                </a:path>
              </a:pathLst>
            </a:custGeom>
            <a:solidFill>
              <a:srgbClr val="2734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638;p73">
              <a:extLst>
                <a:ext uri="{FF2B5EF4-FFF2-40B4-BE49-F238E27FC236}">
                  <a16:creationId xmlns:a16="http://schemas.microsoft.com/office/drawing/2014/main" id="{F2D349EE-8677-5FBB-0B77-39A36F7E2496}"/>
                </a:ext>
              </a:extLst>
            </p:cNvPr>
            <p:cNvSpPr/>
            <p:nvPr/>
          </p:nvSpPr>
          <p:spPr>
            <a:xfrm>
              <a:off x="1768150" y="3946625"/>
              <a:ext cx="70575" cy="70600"/>
            </a:xfrm>
            <a:custGeom>
              <a:avLst/>
              <a:gdLst/>
              <a:ahLst/>
              <a:cxnLst/>
              <a:rect l="l" t="t" r="r" b="b"/>
              <a:pathLst>
                <a:path w="2823" h="2824" extrusionOk="0">
                  <a:moveTo>
                    <a:pt x="2327" y="404"/>
                  </a:moveTo>
                  <a:cubicBezTo>
                    <a:pt x="2358" y="404"/>
                    <a:pt x="2420" y="435"/>
                    <a:pt x="2420" y="497"/>
                  </a:cubicBezTo>
                  <a:lnTo>
                    <a:pt x="2420" y="745"/>
                  </a:lnTo>
                  <a:lnTo>
                    <a:pt x="1892" y="745"/>
                  </a:lnTo>
                  <a:cubicBezTo>
                    <a:pt x="1768" y="745"/>
                    <a:pt x="1675" y="838"/>
                    <a:pt x="1675" y="962"/>
                  </a:cubicBezTo>
                  <a:lnTo>
                    <a:pt x="1675" y="1211"/>
                  </a:lnTo>
                  <a:lnTo>
                    <a:pt x="1148" y="1211"/>
                  </a:lnTo>
                  <a:lnTo>
                    <a:pt x="1148" y="404"/>
                  </a:lnTo>
                  <a:close/>
                  <a:moveTo>
                    <a:pt x="776" y="404"/>
                  </a:moveTo>
                  <a:lnTo>
                    <a:pt x="776" y="1676"/>
                  </a:lnTo>
                  <a:lnTo>
                    <a:pt x="403" y="1676"/>
                  </a:lnTo>
                  <a:lnTo>
                    <a:pt x="403" y="497"/>
                  </a:lnTo>
                  <a:cubicBezTo>
                    <a:pt x="403" y="435"/>
                    <a:pt x="465" y="404"/>
                    <a:pt x="527" y="404"/>
                  </a:cubicBezTo>
                  <a:close/>
                  <a:moveTo>
                    <a:pt x="1675" y="1614"/>
                  </a:moveTo>
                  <a:lnTo>
                    <a:pt x="1675" y="2420"/>
                  </a:lnTo>
                  <a:lnTo>
                    <a:pt x="496" y="2420"/>
                  </a:lnTo>
                  <a:cubicBezTo>
                    <a:pt x="434" y="2420"/>
                    <a:pt x="403" y="2389"/>
                    <a:pt x="403" y="2327"/>
                  </a:cubicBezTo>
                  <a:lnTo>
                    <a:pt x="403" y="2079"/>
                  </a:lnTo>
                  <a:lnTo>
                    <a:pt x="962" y="2079"/>
                  </a:lnTo>
                  <a:cubicBezTo>
                    <a:pt x="1055" y="2079"/>
                    <a:pt x="1148" y="1986"/>
                    <a:pt x="1148" y="1862"/>
                  </a:cubicBezTo>
                  <a:lnTo>
                    <a:pt x="1148" y="1614"/>
                  </a:lnTo>
                  <a:close/>
                  <a:moveTo>
                    <a:pt x="2420" y="1149"/>
                  </a:moveTo>
                  <a:lnTo>
                    <a:pt x="2420" y="2327"/>
                  </a:lnTo>
                  <a:cubicBezTo>
                    <a:pt x="2420" y="2389"/>
                    <a:pt x="2389" y="2420"/>
                    <a:pt x="2327" y="2420"/>
                  </a:cubicBezTo>
                  <a:lnTo>
                    <a:pt x="2078" y="2420"/>
                  </a:lnTo>
                  <a:lnTo>
                    <a:pt x="2078" y="1149"/>
                  </a:lnTo>
                  <a:close/>
                  <a:moveTo>
                    <a:pt x="496" y="1"/>
                  </a:moveTo>
                  <a:cubicBezTo>
                    <a:pt x="217" y="1"/>
                    <a:pt x="0" y="218"/>
                    <a:pt x="0" y="497"/>
                  </a:cubicBezTo>
                  <a:lnTo>
                    <a:pt x="0" y="2327"/>
                  </a:lnTo>
                  <a:cubicBezTo>
                    <a:pt x="0" y="2606"/>
                    <a:pt x="217" y="2824"/>
                    <a:pt x="496" y="2824"/>
                  </a:cubicBezTo>
                  <a:lnTo>
                    <a:pt x="2327" y="2824"/>
                  </a:lnTo>
                  <a:cubicBezTo>
                    <a:pt x="2606" y="2824"/>
                    <a:pt x="2823" y="2606"/>
                    <a:pt x="2823" y="2327"/>
                  </a:cubicBezTo>
                  <a:lnTo>
                    <a:pt x="2823" y="497"/>
                  </a:lnTo>
                  <a:cubicBezTo>
                    <a:pt x="2823" y="218"/>
                    <a:pt x="2606" y="1"/>
                    <a:pt x="2327" y="1"/>
                  </a:cubicBezTo>
                  <a:close/>
                </a:path>
              </a:pathLst>
            </a:custGeom>
            <a:solidFill>
              <a:srgbClr val="2734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639;p73">
              <a:extLst>
                <a:ext uri="{FF2B5EF4-FFF2-40B4-BE49-F238E27FC236}">
                  <a16:creationId xmlns:a16="http://schemas.microsoft.com/office/drawing/2014/main" id="{1902E339-AA23-DE7D-AAF9-2D60A6A06AF1}"/>
                </a:ext>
              </a:extLst>
            </p:cNvPr>
            <p:cNvSpPr/>
            <p:nvPr/>
          </p:nvSpPr>
          <p:spPr>
            <a:xfrm>
              <a:off x="1768925" y="4041250"/>
              <a:ext cx="249725" cy="9325"/>
            </a:xfrm>
            <a:custGeom>
              <a:avLst/>
              <a:gdLst/>
              <a:ahLst/>
              <a:cxnLst/>
              <a:rect l="l" t="t" r="r" b="b"/>
              <a:pathLst>
                <a:path w="9989" h="373" extrusionOk="0">
                  <a:moveTo>
                    <a:pt x="186" y="0"/>
                  </a:moveTo>
                  <a:cubicBezTo>
                    <a:pt x="0" y="62"/>
                    <a:pt x="0" y="310"/>
                    <a:pt x="186" y="372"/>
                  </a:cubicBezTo>
                  <a:lnTo>
                    <a:pt x="9771" y="372"/>
                  </a:lnTo>
                  <a:cubicBezTo>
                    <a:pt x="9895" y="372"/>
                    <a:pt x="9988" y="279"/>
                    <a:pt x="9988" y="186"/>
                  </a:cubicBezTo>
                  <a:cubicBezTo>
                    <a:pt x="9988" y="93"/>
                    <a:pt x="9895" y="0"/>
                    <a:pt x="9771" y="0"/>
                  </a:cubicBezTo>
                  <a:close/>
                </a:path>
              </a:pathLst>
            </a:custGeom>
            <a:solidFill>
              <a:srgbClr val="2734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640;p73">
              <a:extLst>
                <a:ext uri="{FF2B5EF4-FFF2-40B4-BE49-F238E27FC236}">
                  <a16:creationId xmlns:a16="http://schemas.microsoft.com/office/drawing/2014/main" id="{482293D6-A0DF-0E06-EAB0-89DA17F6500E}"/>
                </a:ext>
              </a:extLst>
            </p:cNvPr>
            <p:cNvSpPr/>
            <p:nvPr/>
          </p:nvSpPr>
          <p:spPr>
            <a:xfrm>
              <a:off x="1766600" y="4071475"/>
              <a:ext cx="113225" cy="10125"/>
            </a:xfrm>
            <a:custGeom>
              <a:avLst/>
              <a:gdLst/>
              <a:ahLst/>
              <a:cxnLst/>
              <a:rect l="l" t="t" r="r" b="b"/>
              <a:pathLst>
                <a:path w="4529" h="405" extrusionOk="0">
                  <a:moveTo>
                    <a:pt x="217" y="1"/>
                  </a:moveTo>
                  <a:cubicBezTo>
                    <a:pt x="0" y="32"/>
                    <a:pt x="0" y="373"/>
                    <a:pt x="217" y="404"/>
                  </a:cubicBezTo>
                  <a:lnTo>
                    <a:pt x="4312" y="404"/>
                  </a:lnTo>
                  <a:cubicBezTo>
                    <a:pt x="4529" y="373"/>
                    <a:pt x="4529" y="32"/>
                    <a:pt x="4312" y="1"/>
                  </a:cubicBezTo>
                  <a:close/>
                </a:path>
              </a:pathLst>
            </a:custGeom>
            <a:solidFill>
              <a:srgbClr val="2734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641;p73">
              <a:extLst>
                <a:ext uri="{FF2B5EF4-FFF2-40B4-BE49-F238E27FC236}">
                  <a16:creationId xmlns:a16="http://schemas.microsoft.com/office/drawing/2014/main" id="{E40B6C9B-7E2F-D46D-A5C3-25648DE01CB2}"/>
                </a:ext>
              </a:extLst>
            </p:cNvPr>
            <p:cNvSpPr/>
            <p:nvPr/>
          </p:nvSpPr>
          <p:spPr>
            <a:xfrm>
              <a:off x="1896100" y="4071475"/>
              <a:ext cx="56625" cy="10125"/>
            </a:xfrm>
            <a:custGeom>
              <a:avLst/>
              <a:gdLst/>
              <a:ahLst/>
              <a:cxnLst/>
              <a:rect l="l" t="t" r="r" b="b"/>
              <a:pathLst>
                <a:path w="2265" h="405" extrusionOk="0">
                  <a:moveTo>
                    <a:pt x="248" y="1"/>
                  </a:moveTo>
                  <a:cubicBezTo>
                    <a:pt x="0" y="32"/>
                    <a:pt x="0" y="373"/>
                    <a:pt x="248" y="404"/>
                  </a:cubicBezTo>
                  <a:lnTo>
                    <a:pt x="2048" y="404"/>
                  </a:lnTo>
                  <a:cubicBezTo>
                    <a:pt x="2265" y="373"/>
                    <a:pt x="2265" y="32"/>
                    <a:pt x="2048" y="1"/>
                  </a:cubicBezTo>
                  <a:close/>
                </a:path>
              </a:pathLst>
            </a:custGeom>
            <a:solidFill>
              <a:srgbClr val="2734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8" name="Google Shape;1768;p73">
            <a:extLst>
              <a:ext uri="{FF2B5EF4-FFF2-40B4-BE49-F238E27FC236}">
                <a16:creationId xmlns:a16="http://schemas.microsoft.com/office/drawing/2014/main" id="{9C46AF0A-1F22-BCC1-A972-3783D411F4FE}"/>
              </a:ext>
            </a:extLst>
          </p:cNvPr>
          <p:cNvGrpSpPr/>
          <p:nvPr/>
        </p:nvGrpSpPr>
        <p:grpSpPr>
          <a:xfrm>
            <a:off x="5814843" y="3166970"/>
            <a:ext cx="269821" cy="370251"/>
            <a:chOff x="1039175" y="2113400"/>
            <a:chExt cx="252075" cy="345900"/>
          </a:xfrm>
        </p:grpSpPr>
        <p:sp>
          <p:nvSpPr>
            <p:cNvPr id="129" name="Google Shape;1769;p73">
              <a:extLst>
                <a:ext uri="{FF2B5EF4-FFF2-40B4-BE49-F238E27FC236}">
                  <a16:creationId xmlns:a16="http://schemas.microsoft.com/office/drawing/2014/main" id="{B7A1C36E-A2BA-E36A-5E89-FAF672902871}"/>
                </a:ext>
              </a:extLst>
            </p:cNvPr>
            <p:cNvSpPr/>
            <p:nvPr/>
          </p:nvSpPr>
          <p:spPr>
            <a:xfrm>
              <a:off x="1039175" y="2113400"/>
              <a:ext cx="252075" cy="345900"/>
            </a:xfrm>
            <a:custGeom>
              <a:avLst/>
              <a:gdLst/>
              <a:ahLst/>
              <a:cxnLst/>
              <a:rect l="l" t="t" r="r" b="b"/>
              <a:pathLst>
                <a:path w="10083" h="13836" extrusionOk="0">
                  <a:moveTo>
                    <a:pt x="8314" y="435"/>
                  </a:moveTo>
                  <a:lnTo>
                    <a:pt x="8314" y="2792"/>
                  </a:lnTo>
                  <a:lnTo>
                    <a:pt x="7322" y="3444"/>
                  </a:lnTo>
                  <a:lnTo>
                    <a:pt x="6360" y="2792"/>
                  </a:lnTo>
                  <a:lnTo>
                    <a:pt x="6360" y="435"/>
                  </a:lnTo>
                  <a:close/>
                  <a:moveTo>
                    <a:pt x="9369" y="10826"/>
                  </a:moveTo>
                  <a:lnTo>
                    <a:pt x="7073" y="13153"/>
                  </a:lnTo>
                  <a:lnTo>
                    <a:pt x="7073" y="10950"/>
                  </a:lnTo>
                  <a:cubicBezTo>
                    <a:pt x="7073" y="10888"/>
                    <a:pt x="7135" y="10826"/>
                    <a:pt x="7197" y="10826"/>
                  </a:cubicBezTo>
                  <a:close/>
                  <a:moveTo>
                    <a:pt x="528" y="1"/>
                  </a:moveTo>
                  <a:cubicBezTo>
                    <a:pt x="249" y="1"/>
                    <a:pt x="1" y="249"/>
                    <a:pt x="1" y="528"/>
                  </a:cubicBezTo>
                  <a:lnTo>
                    <a:pt x="1" y="10175"/>
                  </a:lnTo>
                  <a:cubicBezTo>
                    <a:pt x="32" y="10284"/>
                    <a:pt x="117" y="10338"/>
                    <a:pt x="203" y="10338"/>
                  </a:cubicBezTo>
                  <a:cubicBezTo>
                    <a:pt x="288" y="10338"/>
                    <a:pt x="373" y="10284"/>
                    <a:pt x="404" y="10175"/>
                  </a:cubicBezTo>
                  <a:lnTo>
                    <a:pt x="404" y="528"/>
                  </a:lnTo>
                  <a:cubicBezTo>
                    <a:pt x="404" y="466"/>
                    <a:pt x="435" y="404"/>
                    <a:pt x="497" y="404"/>
                  </a:cubicBezTo>
                  <a:lnTo>
                    <a:pt x="5926" y="404"/>
                  </a:lnTo>
                  <a:lnTo>
                    <a:pt x="5926" y="2885"/>
                  </a:lnTo>
                  <a:cubicBezTo>
                    <a:pt x="5957" y="2948"/>
                    <a:pt x="5988" y="3010"/>
                    <a:pt x="6019" y="3072"/>
                  </a:cubicBezTo>
                  <a:lnTo>
                    <a:pt x="7197" y="3847"/>
                  </a:lnTo>
                  <a:cubicBezTo>
                    <a:pt x="7228" y="3863"/>
                    <a:pt x="7267" y="3870"/>
                    <a:pt x="7306" y="3870"/>
                  </a:cubicBezTo>
                  <a:cubicBezTo>
                    <a:pt x="7345" y="3870"/>
                    <a:pt x="7384" y="3863"/>
                    <a:pt x="7415" y="3847"/>
                  </a:cubicBezTo>
                  <a:lnTo>
                    <a:pt x="8593" y="3072"/>
                  </a:lnTo>
                  <a:cubicBezTo>
                    <a:pt x="8655" y="3041"/>
                    <a:pt x="8686" y="2948"/>
                    <a:pt x="8686" y="2885"/>
                  </a:cubicBezTo>
                  <a:lnTo>
                    <a:pt x="8686" y="404"/>
                  </a:lnTo>
                  <a:lnTo>
                    <a:pt x="9493" y="404"/>
                  </a:lnTo>
                  <a:cubicBezTo>
                    <a:pt x="9555" y="404"/>
                    <a:pt x="9617" y="466"/>
                    <a:pt x="9617" y="528"/>
                  </a:cubicBezTo>
                  <a:lnTo>
                    <a:pt x="9617" y="10423"/>
                  </a:lnTo>
                  <a:lnTo>
                    <a:pt x="7166" y="10423"/>
                  </a:lnTo>
                  <a:cubicBezTo>
                    <a:pt x="6887" y="10423"/>
                    <a:pt x="6639" y="10640"/>
                    <a:pt x="6639" y="10919"/>
                  </a:cubicBezTo>
                  <a:lnTo>
                    <a:pt x="6639" y="13432"/>
                  </a:lnTo>
                  <a:lnTo>
                    <a:pt x="528" y="13432"/>
                  </a:lnTo>
                  <a:cubicBezTo>
                    <a:pt x="466" y="13432"/>
                    <a:pt x="404" y="13370"/>
                    <a:pt x="404" y="13308"/>
                  </a:cubicBezTo>
                  <a:lnTo>
                    <a:pt x="404" y="11230"/>
                  </a:lnTo>
                  <a:cubicBezTo>
                    <a:pt x="389" y="11137"/>
                    <a:pt x="311" y="11090"/>
                    <a:pt x="230" y="11090"/>
                  </a:cubicBezTo>
                  <a:cubicBezTo>
                    <a:pt x="148" y="11090"/>
                    <a:pt x="63" y="11137"/>
                    <a:pt x="32" y="11230"/>
                  </a:cubicBezTo>
                  <a:lnTo>
                    <a:pt x="32" y="13308"/>
                  </a:lnTo>
                  <a:cubicBezTo>
                    <a:pt x="32" y="13587"/>
                    <a:pt x="249" y="13835"/>
                    <a:pt x="559" y="13835"/>
                  </a:cubicBezTo>
                  <a:lnTo>
                    <a:pt x="6918" y="13835"/>
                  </a:lnTo>
                  <a:cubicBezTo>
                    <a:pt x="6980" y="13835"/>
                    <a:pt x="7011" y="13804"/>
                    <a:pt x="7073" y="13773"/>
                  </a:cubicBezTo>
                  <a:lnTo>
                    <a:pt x="10020" y="10764"/>
                  </a:lnTo>
                  <a:cubicBezTo>
                    <a:pt x="10051" y="10733"/>
                    <a:pt x="10082" y="10671"/>
                    <a:pt x="10082" y="10609"/>
                  </a:cubicBezTo>
                  <a:lnTo>
                    <a:pt x="10082" y="528"/>
                  </a:lnTo>
                  <a:cubicBezTo>
                    <a:pt x="10082" y="249"/>
                    <a:pt x="9834" y="32"/>
                    <a:pt x="9555" y="32"/>
                  </a:cubicBezTo>
                  <a:lnTo>
                    <a:pt x="9524" y="1"/>
                  </a:lnTo>
                  <a:close/>
                </a:path>
              </a:pathLst>
            </a:custGeom>
            <a:solidFill>
              <a:srgbClr val="2734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770;p73">
              <a:extLst>
                <a:ext uri="{FF2B5EF4-FFF2-40B4-BE49-F238E27FC236}">
                  <a16:creationId xmlns:a16="http://schemas.microsoft.com/office/drawing/2014/main" id="{3A2F3412-369E-41E1-92F2-0DBED8F25486}"/>
                </a:ext>
              </a:extLst>
            </p:cNvPr>
            <p:cNvSpPr/>
            <p:nvPr/>
          </p:nvSpPr>
          <p:spPr>
            <a:xfrm>
              <a:off x="1078725" y="2173900"/>
              <a:ext cx="80675" cy="10100"/>
            </a:xfrm>
            <a:custGeom>
              <a:avLst/>
              <a:gdLst/>
              <a:ahLst/>
              <a:cxnLst/>
              <a:rect l="l" t="t" r="r" b="b"/>
              <a:pathLst>
                <a:path w="3227" h="404" extrusionOk="0">
                  <a:moveTo>
                    <a:pt x="218" y="0"/>
                  </a:moveTo>
                  <a:cubicBezTo>
                    <a:pt x="1" y="31"/>
                    <a:pt x="1" y="372"/>
                    <a:pt x="218" y="403"/>
                  </a:cubicBezTo>
                  <a:lnTo>
                    <a:pt x="2979" y="403"/>
                  </a:lnTo>
                  <a:cubicBezTo>
                    <a:pt x="3227" y="372"/>
                    <a:pt x="3227" y="31"/>
                    <a:pt x="2979" y="0"/>
                  </a:cubicBezTo>
                  <a:close/>
                </a:path>
              </a:pathLst>
            </a:custGeom>
            <a:solidFill>
              <a:srgbClr val="2734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771;p73">
              <a:extLst>
                <a:ext uri="{FF2B5EF4-FFF2-40B4-BE49-F238E27FC236}">
                  <a16:creationId xmlns:a16="http://schemas.microsoft.com/office/drawing/2014/main" id="{2FF16952-1569-64C3-55B1-5A0132BB3777}"/>
                </a:ext>
              </a:extLst>
            </p:cNvPr>
            <p:cNvSpPr/>
            <p:nvPr/>
          </p:nvSpPr>
          <p:spPr>
            <a:xfrm>
              <a:off x="1079500" y="2221975"/>
              <a:ext cx="170650" cy="10100"/>
            </a:xfrm>
            <a:custGeom>
              <a:avLst/>
              <a:gdLst/>
              <a:ahLst/>
              <a:cxnLst/>
              <a:rect l="l" t="t" r="r" b="b"/>
              <a:pathLst>
                <a:path w="6826" h="404" extrusionOk="0">
                  <a:moveTo>
                    <a:pt x="187" y="0"/>
                  </a:moveTo>
                  <a:cubicBezTo>
                    <a:pt x="1" y="62"/>
                    <a:pt x="1" y="342"/>
                    <a:pt x="187" y="404"/>
                  </a:cubicBezTo>
                  <a:lnTo>
                    <a:pt x="6639" y="404"/>
                  </a:lnTo>
                  <a:cubicBezTo>
                    <a:pt x="6825" y="342"/>
                    <a:pt x="6825" y="62"/>
                    <a:pt x="6639" y="0"/>
                  </a:cubicBezTo>
                  <a:close/>
                </a:path>
              </a:pathLst>
            </a:custGeom>
            <a:solidFill>
              <a:srgbClr val="2734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772;p73">
              <a:extLst>
                <a:ext uri="{FF2B5EF4-FFF2-40B4-BE49-F238E27FC236}">
                  <a16:creationId xmlns:a16="http://schemas.microsoft.com/office/drawing/2014/main" id="{56AB960D-4E0A-045B-9130-268BB8F8E95B}"/>
                </a:ext>
              </a:extLst>
            </p:cNvPr>
            <p:cNvSpPr/>
            <p:nvPr/>
          </p:nvSpPr>
          <p:spPr>
            <a:xfrm>
              <a:off x="1079500" y="2255325"/>
              <a:ext cx="170650" cy="9325"/>
            </a:xfrm>
            <a:custGeom>
              <a:avLst/>
              <a:gdLst/>
              <a:ahLst/>
              <a:cxnLst/>
              <a:rect l="l" t="t" r="r" b="b"/>
              <a:pathLst>
                <a:path w="6826" h="373" extrusionOk="0">
                  <a:moveTo>
                    <a:pt x="187" y="0"/>
                  </a:moveTo>
                  <a:cubicBezTo>
                    <a:pt x="1" y="31"/>
                    <a:pt x="1" y="310"/>
                    <a:pt x="187" y="372"/>
                  </a:cubicBezTo>
                  <a:lnTo>
                    <a:pt x="6639" y="372"/>
                  </a:lnTo>
                  <a:cubicBezTo>
                    <a:pt x="6825" y="310"/>
                    <a:pt x="6825" y="31"/>
                    <a:pt x="6639" y="0"/>
                  </a:cubicBezTo>
                  <a:close/>
                </a:path>
              </a:pathLst>
            </a:custGeom>
            <a:solidFill>
              <a:srgbClr val="2734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773;p73">
              <a:extLst>
                <a:ext uri="{FF2B5EF4-FFF2-40B4-BE49-F238E27FC236}">
                  <a16:creationId xmlns:a16="http://schemas.microsoft.com/office/drawing/2014/main" id="{0BF146E7-F892-E997-298E-ACC48A649BF2}"/>
                </a:ext>
              </a:extLst>
            </p:cNvPr>
            <p:cNvSpPr/>
            <p:nvPr/>
          </p:nvSpPr>
          <p:spPr>
            <a:xfrm>
              <a:off x="1079500" y="2301850"/>
              <a:ext cx="169875" cy="10100"/>
            </a:xfrm>
            <a:custGeom>
              <a:avLst/>
              <a:gdLst/>
              <a:ahLst/>
              <a:cxnLst/>
              <a:rect l="l" t="t" r="r" b="b"/>
              <a:pathLst>
                <a:path w="6795" h="404" extrusionOk="0">
                  <a:moveTo>
                    <a:pt x="187" y="0"/>
                  </a:moveTo>
                  <a:cubicBezTo>
                    <a:pt x="1" y="62"/>
                    <a:pt x="1" y="342"/>
                    <a:pt x="187" y="404"/>
                  </a:cubicBezTo>
                  <a:lnTo>
                    <a:pt x="6639" y="404"/>
                  </a:lnTo>
                  <a:cubicBezTo>
                    <a:pt x="6794" y="342"/>
                    <a:pt x="6794" y="62"/>
                    <a:pt x="6639" y="0"/>
                  </a:cubicBezTo>
                  <a:close/>
                </a:path>
              </a:pathLst>
            </a:custGeom>
            <a:solidFill>
              <a:srgbClr val="2734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774;p73">
              <a:extLst>
                <a:ext uri="{FF2B5EF4-FFF2-40B4-BE49-F238E27FC236}">
                  <a16:creationId xmlns:a16="http://schemas.microsoft.com/office/drawing/2014/main" id="{DE6913C8-0691-44D8-7AB2-800C417B463C}"/>
                </a:ext>
              </a:extLst>
            </p:cNvPr>
            <p:cNvSpPr/>
            <p:nvPr/>
          </p:nvSpPr>
          <p:spPr>
            <a:xfrm>
              <a:off x="1078725" y="2334225"/>
              <a:ext cx="80825" cy="81925"/>
            </a:xfrm>
            <a:custGeom>
              <a:avLst/>
              <a:gdLst/>
              <a:ahLst/>
              <a:cxnLst/>
              <a:rect l="l" t="t" r="r" b="b"/>
              <a:pathLst>
                <a:path w="3233" h="3277" extrusionOk="0">
                  <a:moveTo>
                    <a:pt x="994" y="411"/>
                  </a:moveTo>
                  <a:lnTo>
                    <a:pt x="994" y="411"/>
                  </a:lnTo>
                  <a:cubicBezTo>
                    <a:pt x="994" y="411"/>
                    <a:pt x="1149" y="598"/>
                    <a:pt x="652" y="1714"/>
                  </a:cubicBezTo>
                  <a:cubicBezTo>
                    <a:pt x="621" y="1807"/>
                    <a:pt x="590" y="1869"/>
                    <a:pt x="559" y="1962"/>
                  </a:cubicBezTo>
                  <a:lnTo>
                    <a:pt x="559" y="1838"/>
                  </a:lnTo>
                  <a:cubicBezTo>
                    <a:pt x="590" y="1032"/>
                    <a:pt x="869" y="442"/>
                    <a:pt x="994" y="411"/>
                  </a:cubicBezTo>
                  <a:close/>
                  <a:moveTo>
                    <a:pt x="1028" y="0"/>
                  </a:moveTo>
                  <a:cubicBezTo>
                    <a:pt x="947" y="0"/>
                    <a:pt x="869" y="24"/>
                    <a:pt x="807" y="70"/>
                  </a:cubicBezTo>
                  <a:cubicBezTo>
                    <a:pt x="342" y="349"/>
                    <a:pt x="94" y="1528"/>
                    <a:pt x="218" y="2304"/>
                  </a:cubicBezTo>
                  <a:cubicBezTo>
                    <a:pt x="218" y="2397"/>
                    <a:pt x="249" y="2490"/>
                    <a:pt x="280" y="2614"/>
                  </a:cubicBezTo>
                  <a:cubicBezTo>
                    <a:pt x="156" y="2831"/>
                    <a:pt x="63" y="2986"/>
                    <a:pt x="63" y="2986"/>
                  </a:cubicBezTo>
                  <a:cubicBezTo>
                    <a:pt x="1" y="3079"/>
                    <a:pt x="32" y="3203"/>
                    <a:pt x="125" y="3265"/>
                  </a:cubicBezTo>
                  <a:cubicBezTo>
                    <a:pt x="148" y="3273"/>
                    <a:pt x="173" y="3277"/>
                    <a:pt x="199" y="3277"/>
                  </a:cubicBezTo>
                  <a:cubicBezTo>
                    <a:pt x="274" y="3277"/>
                    <a:pt x="350" y="3242"/>
                    <a:pt x="373" y="3172"/>
                  </a:cubicBezTo>
                  <a:cubicBezTo>
                    <a:pt x="373" y="3172"/>
                    <a:pt x="435" y="3110"/>
                    <a:pt x="466" y="3017"/>
                  </a:cubicBezTo>
                  <a:cubicBezTo>
                    <a:pt x="559" y="3141"/>
                    <a:pt x="683" y="3203"/>
                    <a:pt x="807" y="3234"/>
                  </a:cubicBezTo>
                  <a:cubicBezTo>
                    <a:pt x="868" y="3252"/>
                    <a:pt x="929" y="3261"/>
                    <a:pt x="990" y="3261"/>
                  </a:cubicBezTo>
                  <a:cubicBezTo>
                    <a:pt x="1242" y="3261"/>
                    <a:pt x="1483" y="3112"/>
                    <a:pt x="1583" y="2862"/>
                  </a:cubicBezTo>
                  <a:cubicBezTo>
                    <a:pt x="1769" y="2583"/>
                    <a:pt x="1893" y="2273"/>
                    <a:pt x="1986" y="1993"/>
                  </a:cubicBezTo>
                  <a:lnTo>
                    <a:pt x="2017" y="2055"/>
                  </a:lnTo>
                  <a:cubicBezTo>
                    <a:pt x="2110" y="2459"/>
                    <a:pt x="2234" y="2955"/>
                    <a:pt x="2576" y="3110"/>
                  </a:cubicBezTo>
                  <a:cubicBezTo>
                    <a:pt x="2652" y="3148"/>
                    <a:pt x="2741" y="3175"/>
                    <a:pt x="2834" y="3175"/>
                  </a:cubicBezTo>
                  <a:cubicBezTo>
                    <a:pt x="2891" y="3175"/>
                    <a:pt x="2951" y="3165"/>
                    <a:pt x="3010" y="3141"/>
                  </a:cubicBezTo>
                  <a:cubicBezTo>
                    <a:pt x="3233" y="3058"/>
                    <a:pt x="3130" y="2724"/>
                    <a:pt x="2928" y="2724"/>
                  </a:cubicBezTo>
                  <a:cubicBezTo>
                    <a:pt x="2904" y="2724"/>
                    <a:pt x="2880" y="2728"/>
                    <a:pt x="2855" y="2738"/>
                  </a:cubicBezTo>
                  <a:cubicBezTo>
                    <a:pt x="2839" y="2753"/>
                    <a:pt x="2824" y="2761"/>
                    <a:pt x="2808" y="2761"/>
                  </a:cubicBezTo>
                  <a:cubicBezTo>
                    <a:pt x="2793" y="2761"/>
                    <a:pt x="2777" y="2753"/>
                    <a:pt x="2762" y="2738"/>
                  </a:cubicBezTo>
                  <a:cubicBezTo>
                    <a:pt x="2576" y="2676"/>
                    <a:pt x="2482" y="2210"/>
                    <a:pt x="2389" y="1962"/>
                  </a:cubicBezTo>
                  <a:cubicBezTo>
                    <a:pt x="2296" y="1590"/>
                    <a:pt x="2234" y="1342"/>
                    <a:pt x="2017" y="1342"/>
                  </a:cubicBezTo>
                  <a:cubicBezTo>
                    <a:pt x="1769" y="1342"/>
                    <a:pt x="1676" y="1590"/>
                    <a:pt x="1583" y="1838"/>
                  </a:cubicBezTo>
                  <a:cubicBezTo>
                    <a:pt x="1380" y="2448"/>
                    <a:pt x="1231" y="2868"/>
                    <a:pt x="1009" y="2868"/>
                  </a:cubicBezTo>
                  <a:cubicBezTo>
                    <a:pt x="994" y="2868"/>
                    <a:pt x="978" y="2866"/>
                    <a:pt x="963" y="2862"/>
                  </a:cubicBezTo>
                  <a:cubicBezTo>
                    <a:pt x="838" y="2800"/>
                    <a:pt x="745" y="2738"/>
                    <a:pt x="714" y="2614"/>
                  </a:cubicBezTo>
                  <a:cubicBezTo>
                    <a:pt x="807" y="2397"/>
                    <a:pt x="963" y="2148"/>
                    <a:pt x="1056" y="1869"/>
                  </a:cubicBezTo>
                  <a:cubicBezTo>
                    <a:pt x="1521" y="846"/>
                    <a:pt x="1583" y="287"/>
                    <a:pt x="1273" y="70"/>
                  </a:cubicBezTo>
                  <a:cubicBezTo>
                    <a:pt x="1195" y="24"/>
                    <a:pt x="1110" y="0"/>
                    <a:pt x="1028" y="0"/>
                  </a:cubicBezTo>
                  <a:close/>
                </a:path>
              </a:pathLst>
            </a:custGeom>
            <a:solidFill>
              <a:srgbClr val="2734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" name="Google Shape;1712;p73">
            <a:extLst>
              <a:ext uri="{FF2B5EF4-FFF2-40B4-BE49-F238E27FC236}">
                <a16:creationId xmlns:a16="http://schemas.microsoft.com/office/drawing/2014/main" id="{1E310E73-D364-5DCC-6745-1B90FAF4D4B7}"/>
              </a:ext>
            </a:extLst>
          </p:cNvPr>
          <p:cNvGrpSpPr/>
          <p:nvPr/>
        </p:nvGrpSpPr>
        <p:grpSpPr>
          <a:xfrm>
            <a:off x="8060248" y="3157041"/>
            <a:ext cx="370251" cy="369422"/>
            <a:chOff x="3999975" y="2114175"/>
            <a:chExt cx="345900" cy="345125"/>
          </a:xfrm>
        </p:grpSpPr>
        <p:sp>
          <p:nvSpPr>
            <p:cNvPr id="136" name="Google Shape;1713;p73">
              <a:extLst>
                <a:ext uri="{FF2B5EF4-FFF2-40B4-BE49-F238E27FC236}">
                  <a16:creationId xmlns:a16="http://schemas.microsoft.com/office/drawing/2014/main" id="{3F973239-4740-1742-F9DD-CD1345086F20}"/>
                </a:ext>
              </a:extLst>
            </p:cNvPr>
            <p:cNvSpPr/>
            <p:nvPr/>
          </p:nvSpPr>
          <p:spPr>
            <a:xfrm>
              <a:off x="3999975" y="2114175"/>
              <a:ext cx="345900" cy="345125"/>
            </a:xfrm>
            <a:custGeom>
              <a:avLst/>
              <a:gdLst/>
              <a:ahLst/>
              <a:cxnLst/>
              <a:rect l="l" t="t" r="r" b="b"/>
              <a:pathLst>
                <a:path w="13836" h="13805" extrusionOk="0">
                  <a:moveTo>
                    <a:pt x="7631" y="373"/>
                  </a:moveTo>
                  <a:cubicBezTo>
                    <a:pt x="7663" y="373"/>
                    <a:pt x="7694" y="404"/>
                    <a:pt x="7694" y="435"/>
                  </a:cubicBezTo>
                  <a:lnTo>
                    <a:pt x="7694" y="1179"/>
                  </a:lnTo>
                  <a:lnTo>
                    <a:pt x="6143" y="1179"/>
                  </a:lnTo>
                  <a:lnTo>
                    <a:pt x="6143" y="435"/>
                  </a:lnTo>
                  <a:cubicBezTo>
                    <a:pt x="6143" y="404"/>
                    <a:pt x="6174" y="373"/>
                    <a:pt x="6205" y="373"/>
                  </a:cubicBezTo>
                  <a:close/>
                  <a:moveTo>
                    <a:pt x="10082" y="8035"/>
                  </a:moveTo>
                  <a:cubicBezTo>
                    <a:pt x="10113" y="8035"/>
                    <a:pt x="10144" y="8066"/>
                    <a:pt x="10175" y="8066"/>
                  </a:cubicBezTo>
                  <a:lnTo>
                    <a:pt x="10578" y="8500"/>
                  </a:lnTo>
                  <a:lnTo>
                    <a:pt x="8407" y="8500"/>
                  </a:lnTo>
                  <a:lnTo>
                    <a:pt x="8407" y="8035"/>
                  </a:lnTo>
                  <a:close/>
                  <a:moveTo>
                    <a:pt x="11664" y="8903"/>
                  </a:moveTo>
                  <a:cubicBezTo>
                    <a:pt x="11943" y="8903"/>
                    <a:pt x="12160" y="9058"/>
                    <a:pt x="12160" y="9244"/>
                  </a:cubicBezTo>
                  <a:lnTo>
                    <a:pt x="12160" y="9648"/>
                  </a:lnTo>
                  <a:lnTo>
                    <a:pt x="1676" y="9648"/>
                  </a:lnTo>
                  <a:lnTo>
                    <a:pt x="1676" y="9244"/>
                  </a:lnTo>
                  <a:cubicBezTo>
                    <a:pt x="1676" y="9058"/>
                    <a:pt x="1893" y="8903"/>
                    <a:pt x="2172" y="8903"/>
                  </a:cubicBezTo>
                  <a:close/>
                  <a:moveTo>
                    <a:pt x="6236" y="1"/>
                  </a:moveTo>
                  <a:cubicBezTo>
                    <a:pt x="5956" y="1"/>
                    <a:pt x="5739" y="187"/>
                    <a:pt x="5739" y="466"/>
                  </a:cubicBezTo>
                  <a:lnTo>
                    <a:pt x="5739" y="1179"/>
                  </a:lnTo>
                  <a:lnTo>
                    <a:pt x="528" y="1179"/>
                  </a:lnTo>
                  <a:cubicBezTo>
                    <a:pt x="249" y="1179"/>
                    <a:pt x="1" y="1428"/>
                    <a:pt x="1" y="1707"/>
                  </a:cubicBezTo>
                  <a:lnTo>
                    <a:pt x="1" y="9555"/>
                  </a:lnTo>
                  <a:cubicBezTo>
                    <a:pt x="1" y="9834"/>
                    <a:pt x="249" y="10082"/>
                    <a:pt x="528" y="10082"/>
                  </a:cubicBezTo>
                  <a:lnTo>
                    <a:pt x="5739" y="10082"/>
                  </a:lnTo>
                  <a:lnTo>
                    <a:pt x="5739" y="11850"/>
                  </a:lnTo>
                  <a:cubicBezTo>
                    <a:pt x="5770" y="11943"/>
                    <a:pt x="5848" y="11990"/>
                    <a:pt x="5925" y="11990"/>
                  </a:cubicBezTo>
                  <a:cubicBezTo>
                    <a:pt x="6003" y="11990"/>
                    <a:pt x="6081" y="11943"/>
                    <a:pt x="6112" y="11850"/>
                  </a:cubicBezTo>
                  <a:lnTo>
                    <a:pt x="6112" y="10082"/>
                  </a:lnTo>
                  <a:lnTo>
                    <a:pt x="7663" y="10082"/>
                  </a:lnTo>
                  <a:lnTo>
                    <a:pt x="7663" y="13401"/>
                  </a:lnTo>
                  <a:lnTo>
                    <a:pt x="6112" y="13401"/>
                  </a:lnTo>
                  <a:lnTo>
                    <a:pt x="6112" y="12750"/>
                  </a:lnTo>
                  <a:cubicBezTo>
                    <a:pt x="6081" y="12656"/>
                    <a:pt x="6003" y="12610"/>
                    <a:pt x="5925" y="12610"/>
                  </a:cubicBezTo>
                  <a:cubicBezTo>
                    <a:pt x="5848" y="12610"/>
                    <a:pt x="5770" y="12656"/>
                    <a:pt x="5739" y="12750"/>
                  </a:cubicBezTo>
                  <a:lnTo>
                    <a:pt x="5739" y="13401"/>
                  </a:lnTo>
                  <a:lnTo>
                    <a:pt x="2296" y="13401"/>
                  </a:lnTo>
                  <a:cubicBezTo>
                    <a:pt x="2048" y="13432"/>
                    <a:pt x="2048" y="13773"/>
                    <a:pt x="2296" y="13804"/>
                  </a:cubicBezTo>
                  <a:lnTo>
                    <a:pt x="11540" y="13804"/>
                  </a:lnTo>
                  <a:cubicBezTo>
                    <a:pt x="11788" y="13773"/>
                    <a:pt x="11788" y="13432"/>
                    <a:pt x="11540" y="13401"/>
                  </a:cubicBezTo>
                  <a:lnTo>
                    <a:pt x="8128" y="13401"/>
                  </a:lnTo>
                  <a:lnTo>
                    <a:pt x="8128" y="10051"/>
                  </a:lnTo>
                  <a:lnTo>
                    <a:pt x="13339" y="10051"/>
                  </a:lnTo>
                  <a:cubicBezTo>
                    <a:pt x="13618" y="10051"/>
                    <a:pt x="13835" y="9834"/>
                    <a:pt x="13835" y="9555"/>
                  </a:cubicBezTo>
                  <a:lnTo>
                    <a:pt x="13835" y="1676"/>
                  </a:lnTo>
                  <a:cubicBezTo>
                    <a:pt x="13835" y="1397"/>
                    <a:pt x="13618" y="1179"/>
                    <a:pt x="13339" y="1179"/>
                  </a:cubicBezTo>
                  <a:lnTo>
                    <a:pt x="12005" y="1179"/>
                  </a:lnTo>
                  <a:cubicBezTo>
                    <a:pt x="11788" y="1241"/>
                    <a:pt x="11788" y="1490"/>
                    <a:pt x="12005" y="1552"/>
                  </a:cubicBezTo>
                  <a:lnTo>
                    <a:pt x="13308" y="1552"/>
                  </a:lnTo>
                  <a:cubicBezTo>
                    <a:pt x="13370" y="1552"/>
                    <a:pt x="13432" y="1614"/>
                    <a:pt x="13432" y="1676"/>
                  </a:cubicBezTo>
                  <a:lnTo>
                    <a:pt x="13432" y="9524"/>
                  </a:lnTo>
                  <a:cubicBezTo>
                    <a:pt x="13432" y="9586"/>
                    <a:pt x="13370" y="9648"/>
                    <a:pt x="13308" y="9648"/>
                  </a:cubicBezTo>
                  <a:lnTo>
                    <a:pt x="12533" y="9648"/>
                  </a:lnTo>
                  <a:lnTo>
                    <a:pt x="12533" y="9244"/>
                  </a:lnTo>
                  <a:cubicBezTo>
                    <a:pt x="12503" y="8829"/>
                    <a:pt x="12160" y="8498"/>
                    <a:pt x="11723" y="8498"/>
                  </a:cubicBezTo>
                  <a:cubicBezTo>
                    <a:pt x="11703" y="8498"/>
                    <a:pt x="11684" y="8499"/>
                    <a:pt x="11664" y="8500"/>
                  </a:cubicBezTo>
                  <a:lnTo>
                    <a:pt x="11137" y="8500"/>
                  </a:lnTo>
                  <a:lnTo>
                    <a:pt x="10454" y="7786"/>
                  </a:lnTo>
                  <a:cubicBezTo>
                    <a:pt x="10330" y="7693"/>
                    <a:pt x="10206" y="7631"/>
                    <a:pt x="10051" y="7631"/>
                  </a:cubicBezTo>
                  <a:lnTo>
                    <a:pt x="8190" y="7631"/>
                  </a:lnTo>
                  <a:cubicBezTo>
                    <a:pt x="8066" y="7631"/>
                    <a:pt x="7973" y="7724"/>
                    <a:pt x="8004" y="7849"/>
                  </a:cubicBezTo>
                  <a:lnTo>
                    <a:pt x="8004" y="8500"/>
                  </a:lnTo>
                  <a:lnTo>
                    <a:pt x="2172" y="8500"/>
                  </a:lnTo>
                  <a:cubicBezTo>
                    <a:pt x="2154" y="8499"/>
                    <a:pt x="2135" y="8498"/>
                    <a:pt x="2117" y="8498"/>
                  </a:cubicBezTo>
                  <a:cubicBezTo>
                    <a:pt x="1704" y="8498"/>
                    <a:pt x="1333" y="8829"/>
                    <a:pt x="1304" y="9244"/>
                  </a:cubicBezTo>
                  <a:lnTo>
                    <a:pt x="1304" y="9648"/>
                  </a:lnTo>
                  <a:lnTo>
                    <a:pt x="528" y="9648"/>
                  </a:lnTo>
                  <a:cubicBezTo>
                    <a:pt x="466" y="9648"/>
                    <a:pt x="404" y="9586"/>
                    <a:pt x="404" y="9524"/>
                  </a:cubicBezTo>
                  <a:lnTo>
                    <a:pt x="404" y="1676"/>
                  </a:lnTo>
                  <a:cubicBezTo>
                    <a:pt x="404" y="1614"/>
                    <a:pt x="466" y="1583"/>
                    <a:pt x="528" y="1583"/>
                  </a:cubicBezTo>
                  <a:lnTo>
                    <a:pt x="11137" y="1583"/>
                  </a:lnTo>
                  <a:cubicBezTo>
                    <a:pt x="11323" y="1521"/>
                    <a:pt x="11323" y="1241"/>
                    <a:pt x="11137" y="1179"/>
                  </a:cubicBezTo>
                  <a:lnTo>
                    <a:pt x="8128" y="1179"/>
                  </a:lnTo>
                  <a:lnTo>
                    <a:pt x="8128" y="466"/>
                  </a:lnTo>
                  <a:cubicBezTo>
                    <a:pt x="8128" y="187"/>
                    <a:pt x="7911" y="1"/>
                    <a:pt x="7631" y="1"/>
                  </a:cubicBezTo>
                  <a:close/>
                </a:path>
              </a:pathLst>
            </a:custGeom>
            <a:solidFill>
              <a:srgbClr val="2734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714;p73">
              <a:extLst>
                <a:ext uri="{FF2B5EF4-FFF2-40B4-BE49-F238E27FC236}">
                  <a16:creationId xmlns:a16="http://schemas.microsoft.com/office/drawing/2014/main" id="{571166C2-2E9C-A13E-97C6-DA5E5D05BA08}"/>
                </a:ext>
              </a:extLst>
            </p:cNvPr>
            <p:cNvSpPr/>
            <p:nvPr/>
          </p:nvSpPr>
          <p:spPr>
            <a:xfrm>
              <a:off x="4033775" y="2177775"/>
              <a:ext cx="282625" cy="126050"/>
            </a:xfrm>
            <a:custGeom>
              <a:avLst/>
              <a:gdLst/>
              <a:ahLst/>
              <a:cxnLst/>
              <a:rect l="l" t="t" r="r" b="b"/>
              <a:pathLst>
                <a:path w="11305" h="5042" extrusionOk="0">
                  <a:moveTo>
                    <a:pt x="7182" y="404"/>
                  </a:moveTo>
                  <a:cubicBezTo>
                    <a:pt x="7354" y="404"/>
                    <a:pt x="7512" y="542"/>
                    <a:pt x="7489" y="745"/>
                  </a:cubicBezTo>
                  <a:cubicBezTo>
                    <a:pt x="7458" y="900"/>
                    <a:pt x="7334" y="993"/>
                    <a:pt x="7210" y="993"/>
                  </a:cubicBezTo>
                  <a:cubicBezTo>
                    <a:pt x="6931" y="993"/>
                    <a:pt x="6807" y="652"/>
                    <a:pt x="6993" y="466"/>
                  </a:cubicBezTo>
                  <a:cubicBezTo>
                    <a:pt x="7052" y="423"/>
                    <a:pt x="7118" y="404"/>
                    <a:pt x="7182" y="404"/>
                  </a:cubicBezTo>
                  <a:close/>
                  <a:moveTo>
                    <a:pt x="4235" y="2920"/>
                  </a:moveTo>
                  <a:cubicBezTo>
                    <a:pt x="4391" y="2920"/>
                    <a:pt x="4542" y="3030"/>
                    <a:pt x="4542" y="3195"/>
                  </a:cubicBezTo>
                  <a:cubicBezTo>
                    <a:pt x="4511" y="3381"/>
                    <a:pt x="4387" y="3505"/>
                    <a:pt x="4232" y="3505"/>
                  </a:cubicBezTo>
                  <a:cubicBezTo>
                    <a:pt x="3953" y="3505"/>
                    <a:pt x="3829" y="3195"/>
                    <a:pt x="4015" y="3009"/>
                  </a:cubicBezTo>
                  <a:cubicBezTo>
                    <a:pt x="4077" y="2947"/>
                    <a:pt x="4156" y="2920"/>
                    <a:pt x="4235" y="2920"/>
                  </a:cubicBezTo>
                  <a:close/>
                  <a:moveTo>
                    <a:pt x="10374" y="3443"/>
                  </a:moveTo>
                  <a:cubicBezTo>
                    <a:pt x="10529" y="3443"/>
                    <a:pt x="10684" y="3567"/>
                    <a:pt x="10684" y="3754"/>
                  </a:cubicBezTo>
                  <a:cubicBezTo>
                    <a:pt x="10684" y="3919"/>
                    <a:pt x="10533" y="4029"/>
                    <a:pt x="10376" y="4029"/>
                  </a:cubicBezTo>
                  <a:cubicBezTo>
                    <a:pt x="10298" y="4029"/>
                    <a:pt x="10219" y="4002"/>
                    <a:pt x="10157" y="3940"/>
                  </a:cubicBezTo>
                  <a:cubicBezTo>
                    <a:pt x="9971" y="3754"/>
                    <a:pt x="10126" y="3443"/>
                    <a:pt x="10374" y="3443"/>
                  </a:cubicBezTo>
                  <a:close/>
                  <a:moveTo>
                    <a:pt x="879" y="4032"/>
                  </a:moveTo>
                  <a:cubicBezTo>
                    <a:pt x="1267" y="4032"/>
                    <a:pt x="1276" y="4626"/>
                    <a:pt x="905" y="4626"/>
                  </a:cubicBezTo>
                  <a:cubicBezTo>
                    <a:pt x="888" y="4626"/>
                    <a:pt x="870" y="4625"/>
                    <a:pt x="851" y="4622"/>
                  </a:cubicBezTo>
                  <a:cubicBezTo>
                    <a:pt x="831" y="4625"/>
                    <a:pt x="811" y="4626"/>
                    <a:pt x="793" y="4626"/>
                  </a:cubicBezTo>
                  <a:cubicBezTo>
                    <a:pt x="396" y="4626"/>
                    <a:pt x="405" y="4032"/>
                    <a:pt x="821" y="4032"/>
                  </a:cubicBezTo>
                  <a:cubicBezTo>
                    <a:pt x="831" y="4032"/>
                    <a:pt x="841" y="4032"/>
                    <a:pt x="851" y="4033"/>
                  </a:cubicBezTo>
                  <a:cubicBezTo>
                    <a:pt x="861" y="4032"/>
                    <a:pt x="870" y="4032"/>
                    <a:pt x="879" y="4032"/>
                  </a:cubicBezTo>
                  <a:close/>
                  <a:moveTo>
                    <a:pt x="7210" y="0"/>
                  </a:moveTo>
                  <a:cubicBezTo>
                    <a:pt x="6807" y="0"/>
                    <a:pt x="6497" y="310"/>
                    <a:pt x="6497" y="683"/>
                  </a:cubicBezTo>
                  <a:cubicBezTo>
                    <a:pt x="6497" y="776"/>
                    <a:pt x="6497" y="838"/>
                    <a:pt x="6528" y="931"/>
                  </a:cubicBezTo>
                  <a:lnTo>
                    <a:pt x="4666" y="2637"/>
                  </a:lnTo>
                  <a:cubicBezTo>
                    <a:pt x="4542" y="2544"/>
                    <a:pt x="4387" y="2513"/>
                    <a:pt x="4232" y="2513"/>
                  </a:cubicBezTo>
                  <a:cubicBezTo>
                    <a:pt x="3829" y="2513"/>
                    <a:pt x="3519" y="2823"/>
                    <a:pt x="3519" y="3195"/>
                  </a:cubicBezTo>
                  <a:lnTo>
                    <a:pt x="3519" y="3226"/>
                  </a:lnTo>
                  <a:lnTo>
                    <a:pt x="1409" y="3940"/>
                  </a:lnTo>
                  <a:cubicBezTo>
                    <a:pt x="1259" y="3729"/>
                    <a:pt x="1050" y="3638"/>
                    <a:pt x="845" y="3638"/>
                  </a:cubicBezTo>
                  <a:cubicBezTo>
                    <a:pt x="415" y="3638"/>
                    <a:pt x="1" y="4035"/>
                    <a:pt x="169" y="4560"/>
                  </a:cubicBezTo>
                  <a:cubicBezTo>
                    <a:pt x="275" y="4892"/>
                    <a:pt x="546" y="5042"/>
                    <a:pt x="818" y="5042"/>
                  </a:cubicBezTo>
                  <a:cubicBezTo>
                    <a:pt x="1183" y="5042"/>
                    <a:pt x="1551" y="4773"/>
                    <a:pt x="1534" y="4312"/>
                  </a:cubicBezTo>
                  <a:lnTo>
                    <a:pt x="3674" y="3598"/>
                  </a:lnTo>
                  <a:cubicBezTo>
                    <a:pt x="3822" y="3804"/>
                    <a:pt x="4030" y="3896"/>
                    <a:pt x="4235" y="3896"/>
                  </a:cubicBezTo>
                  <a:cubicBezTo>
                    <a:pt x="4585" y="3896"/>
                    <a:pt x="4926" y="3626"/>
                    <a:pt x="4946" y="3195"/>
                  </a:cubicBezTo>
                  <a:cubicBezTo>
                    <a:pt x="4946" y="3102"/>
                    <a:pt x="4915" y="3040"/>
                    <a:pt x="4884" y="2978"/>
                  </a:cubicBezTo>
                  <a:lnTo>
                    <a:pt x="6776" y="1241"/>
                  </a:lnTo>
                  <a:cubicBezTo>
                    <a:pt x="6900" y="1334"/>
                    <a:pt x="7024" y="1396"/>
                    <a:pt x="7179" y="1396"/>
                  </a:cubicBezTo>
                  <a:cubicBezTo>
                    <a:pt x="7303" y="1396"/>
                    <a:pt x="7427" y="1365"/>
                    <a:pt x="7520" y="1303"/>
                  </a:cubicBezTo>
                  <a:lnTo>
                    <a:pt x="9754" y="3412"/>
                  </a:lnTo>
                  <a:cubicBezTo>
                    <a:pt x="9692" y="3505"/>
                    <a:pt x="9661" y="3630"/>
                    <a:pt x="9661" y="3723"/>
                  </a:cubicBezTo>
                  <a:cubicBezTo>
                    <a:pt x="9661" y="4126"/>
                    <a:pt x="9971" y="4436"/>
                    <a:pt x="10374" y="4436"/>
                  </a:cubicBezTo>
                  <a:cubicBezTo>
                    <a:pt x="11305" y="4436"/>
                    <a:pt x="11305" y="3040"/>
                    <a:pt x="10374" y="3040"/>
                  </a:cubicBezTo>
                  <a:cubicBezTo>
                    <a:pt x="10250" y="3040"/>
                    <a:pt x="10126" y="3071"/>
                    <a:pt x="10033" y="3133"/>
                  </a:cubicBezTo>
                  <a:lnTo>
                    <a:pt x="7830" y="1024"/>
                  </a:lnTo>
                  <a:cubicBezTo>
                    <a:pt x="7861" y="931"/>
                    <a:pt x="7892" y="807"/>
                    <a:pt x="7892" y="714"/>
                  </a:cubicBezTo>
                  <a:cubicBezTo>
                    <a:pt x="7892" y="528"/>
                    <a:pt x="7830" y="341"/>
                    <a:pt x="7706" y="217"/>
                  </a:cubicBezTo>
                  <a:cubicBezTo>
                    <a:pt x="7582" y="93"/>
                    <a:pt x="7396" y="0"/>
                    <a:pt x="7210" y="0"/>
                  </a:cubicBezTo>
                  <a:close/>
                </a:path>
              </a:pathLst>
            </a:custGeom>
            <a:solidFill>
              <a:srgbClr val="2734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715;p73">
              <a:extLst>
                <a:ext uri="{FF2B5EF4-FFF2-40B4-BE49-F238E27FC236}">
                  <a16:creationId xmlns:a16="http://schemas.microsoft.com/office/drawing/2014/main" id="{ED08C02C-5902-625D-6BF4-000607DD98EB}"/>
                </a:ext>
              </a:extLst>
            </p:cNvPr>
            <p:cNvSpPr/>
            <p:nvPr/>
          </p:nvSpPr>
          <p:spPr>
            <a:xfrm>
              <a:off x="4033325" y="2187075"/>
              <a:ext cx="65175" cy="10100"/>
            </a:xfrm>
            <a:custGeom>
              <a:avLst/>
              <a:gdLst/>
              <a:ahLst/>
              <a:cxnLst/>
              <a:rect l="l" t="t" r="r" b="b"/>
              <a:pathLst>
                <a:path w="2607" h="404" extrusionOk="0">
                  <a:moveTo>
                    <a:pt x="218" y="1"/>
                  </a:moveTo>
                  <a:cubicBezTo>
                    <a:pt x="1" y="63"/>
                    <a:pt x="1" y="342"/>
                    <a:pt x="218" y="404"/>
                  </a:cubicBezTo>
                  <a:lnTo>
                    <a:pt x="2420" y="404"/>
                  </a:lnTo>
                  <a:cubicBezTo>
                    <a:pt x="2606" y="342"/>
                    <a:pt x="2606" y="63"/>
                    <a:pt x="2420" y="1"/>
                  </a:cubicBezTo>
                  <a:close/>
                </a:path>
              </a:pathLst>
            </a:custGeom>
            <a:solidFill>
              <a:srgbClr val="2734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716;p73">
              <a:extLst>
                <a:ext uri="{FF2B5EF4-FFF2-40B4-BE49-F238E27FC236}">
                  <a16:creationId xmlns:a16="http://schemas.microsoft.com/office/drawing/2014/main" id="{ADB2635F-5A2D-D85B-2CAC-806302BF871D}"/>
                </a:ext>
              </a:extLst>
            </p:cNvPr>
            <p:cNvSpPr/>
            <p:nvPr/>
          </p:nvSpPr>
          <p:spPr>
            <a:xfrm>
              <a:off x="4032550" y="2218875"/>
              <a:ext cx="40350" cy="10100"/>
            </a:xfrm>
            <a:custGeom>
              <a:avLst/>
              <a:gdLst/>
              <a:ahLst/>
              <a:cxnLst/>
              <a:rect l="l" t="t" r="r" b="b"/>
              <a:pathLst>
                <a:path w="1614" h="404" extrusionOk="0">
                  <a:moveTo>
                    <a:pt x="249" y="0"/>
                  </a:moveTo>
                  <a:cubicBezTo>
                    <a:pt x="1" y="31"/>
                    <a:pt x="1" y="373"/>
                    <a:pt x="249" y="404"/>
                  </a:cubicBezTo>
                  <a:lnTo>
                    <a:pt x="1396" y="404"/>
                  </a:lnTo>
                  <a:cubicBezTo>
                    <a:pt x="1614" y="373"/>
                    <a:pt x="1614" y="31"/>
                    <a:pt x="1396" y="0"/>
                  </a:cubicBezTo>
                  <a:close/>
                </a:path>
              </a:pathLst>
            </a:custGeom>
            <a:solidFill>
              <a:srgbClr val="2734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" name="Google Shape;1626;p73">
            <a:extLst>
              <a:ext uri="{FF2B5EF4-FFF2-40B4-BE49-F238E27FC236}">
                <a16:creationId xmlns:a16="http://schemas.microsoft.com/office/drawing/2014/main" id="{8D41692D-FB50-5BFE-64AC-FBD52CB2DBA8}"/>
              </a:ext>
            </a:extLst>
          </p:cNvPr>
          <p:cNvGrpSpPr/>
          <p:nvPr/>
        </p:nvGrpSpPr>
        <p:grpSpPr>
          <a:xfrm>
            <a:off x="6990760" y="3159371"/>
            <a:ext cx="307151" cy="370546"/>
            <a:chOff x="2531225" y="3224675"/>
            <a:chExt cx="286950" cy="346175"/>
          </a:xfrm>
        </p:grpSpPr>
        <p:sp>
          <p:nvSpPr>
            <p:cNvPr id="141" name="Google Shape;1627;p73">
              <a:extLst>
                <a:ext uri="{FF2B5EF4-FFF2-40B4-BE49-F238E27FC236}">
                  <a16:creationId xmlns:a16="http://schemas.microsoft.com/office/drawing/2014/main" id="{A42B073A-784A-90CD-F566-B9A784BEF195}"/>
                </a:ext>
              </a:extLst>
            </p:cNvPr>
            <p:cNvSpPr/>
            <p:nvPr/>
          </p:nvSpPr>
          <p:spPr>
            <a:xfrm>
              <a:off x="2531225" y="3224675"/>
              <a:ext cx="286950" cy="346175"/>
            </a:xfrm>
            <a:custGeom>
              <a:avLst/>
              <a:gdLst/>
              <a:ahLst/>
              <a:cxnLst/>
              <a:rect l="l" t="t" r="r" b="b"/>
              <a:pathLst>
                <a:path w="11478" h="13847" extrusionOk="0">
                  <a:moveTo>
                    <a:pt x="7228" y="403"/>
                  </a:moveTo>
                  <a:lnTo>
                    <a:pt x="7228" y="1489"/>
                  </a:lnTo>
                  <a:lnTo>
                    <a:pt x="6235" y="1489"/>
                  </a:lnTo>
                  <a:lnTo>
                    <a:pt x="6235" y="403"/>
                  </a:lnTo>
                  <a:close/>
                  <a:moveTo>
                    <a:pt x="8313" y="4250"/>
                  </a:moveTo>
                  <a:cubicBezTo>
                    <a:pt x="8655" y="4839"/>
                    <a:pt x="8841" y="5490"/>
                    <a:pt x="8841" y="6142"/>
                  </a:cubicBezTo>
                  <a:cubicBezTo>
                    <a:pt x="8841" y="6793"/>
                    <a:pt x="8655" y="7476"/>
                    <a:pt x="8313" y="8034"/>
                  </a:cubicBezTo>
                  <a:lnTo>
                    <a:pt x="8313" y="4250"/>
                  </a:lnTo>
                  <a:close/>
                  <a:moveTo>
                    <a:pt x="5149" y="5894"/>
                  </a:moveTo>
                  <a:lnTo>
                    <a:pt x="5149" y="9678"/>
                  </a:lnTo>
                  <a:cubicBezTo>
                    <a:pt x="4250" y="9616"/>
                    <a:pt x="3443" y="9213"/>
                    <a:pt x="2854" y="8561"/>
                  </a:cubicBezTo>
                  <a:cubicBezTo>
                    <a:pt x="2854" y="8530"/>
                    <a:pt x="2854" y="8530"/>
                    <a:pt x="2854" y="8499"/>
                  </a:cubicBezTo>
                  <a:lnTo>
                    <a:pt x="2854" y="5894"/>
                  </a:lnTo>
                  <a:close/>
                  <a:moveTo>
                    <a:pt x="7910" y="1892"/>
                  </a:moveTo>
                  <a:lnTo>
                    <a:pt x="7910" y="8530"/>
                  </a:lnTo>
                  <a:lnTo>
                    <a:pt x="7910" y="8561"/>
                  </a:lnTo>
                  <a:cubicBezTo>
                    <a:pt x="7290" y="9244"/>
                    <a:pt x="6452" y="9647"/>
                    <a:pt x="5584" y="9678"/>
                  </a:cubicBezTo>
                  <a:lnTo>
                    <a:pt x="5584" y="1892"/>
                  </a:lnTo>
                  <a:close/>
                  <a:moveTo>
                    <a:pt x="6018" y="0"/>
                  </a:moveTo>
                  <a:cubicBezTo>
                    <a:pt x="5925" y="0"/>
                    <a:pt x="5832" y="93"/>
                    <a:pt x="5832" y="186"/>
                  </a:cubicBezTo>
                  <a:lnTo>
                    <a:pt x="5832" y="620"/>
                  </a:lnTo>
                  <a:cubicBezTo>
                    <a:pt x="5677" y="620"/>
                    <a:pt x="5522" y="589"/>
                    <a:pt x="5366" y="589"/>
                  </a:cubicBezTo>
                  <a:cubicBezTo>
                    <a:pt x="2389" y="651"/>
                    <a:pt x="0" y="3102"/>
                    <a:pt x="31" y="6111"/>
                  </a:cubicBezTo>
                  <a:cubicBezTo>
                    <a:pt x="31" y="6917"/>
                    <a:pt x="217" y="7724"/>
                    <a:pt x="558" y="8437"/>
                  </a:cubicBezTo>
                  <a:cubicBezTo>
                    <a:pt x="1396" y="10267"/>
                    <a:pt x="5087" y="13617"/>
                    <a:pt x="5242" y="13773"/>
                  </a:cubicBezTo>
                  <a:cubicBezTo>
                    <a:pt x="5296" y="13826"/>
                    <a:pt x="5338" y="13846"/>
                    <a:pt x="5374" y="13846"/>
                  </a:cubicBezTo>
                  <a:cubicBezTo>
                    <a:pt x="5444" y="13846"/>
                    <a:pt x="5491" y="13772"/>
                    <a:pt x="5553" y="13710"/>
                  </a:cubicBezTo>
                  <a:cubicBezTo>
                    <a:pt x="5646" y="13648"/>
                    <a:pt x="7600" y="11756"/>
                    <a:pt x="8096" y="11291"/>
                  </a:cubicBezTo>
                  <a:cubicBezTo>
                    <a:pt x="8189" y="11167"/>
                    <a:pt x="8313" y="11043"/>
                    <a:pt x="8220" y="10888"/>
                  </a:cubicBezTo>
                  <a:cubicBezTo>
                    <a:pt x="8169" y="10837"/>
                    <a:pt x="8108" y="10813"/>
                    <a:pt x="8049" y="10813"/>
                  </a:cubicBezTo>
                  <a:cubicBezTo>
                    <a:pt x="8000" y="10813"/>
                    <a:pt x="7952" y="10829"/>
                    <a:pt x="7910" y="10857"/>
                  </a:cubicBezTo>
                  <a:cubicBezTo>
                    <a:pt x="6917" y="11911"/>
                    <a:pt x="5770" y="12997"/>
                    <a:pt x="5366" y="13338"/>
                  </a:cubicBezTo>
                  <a:cubicBezTo>
                    <a:pt x="4684" y="12718"/>
                    <a:pt x="1613" y="9802"/>
                    <a:pt x="931" y="8282"/>
                  </a:cubicBezTo>
                  <a:cubicBezTo>
                    <a:pt x="590" y="7600"/>
                    <a:pt x="434" y="6855"/>
                    <a:pt x="434" y="6080"/>
                  </a:cubicBezTo>
                  <a:cubicBezTo>
                    <a:pt x="403" y="3319"/>
                    <a:pt x="2606" y="1055"/>
                    <a:pt x="5366" y="993"/>
                  </a:cubicBezTo>
                  <a:cubicBezTo>
                    <a:pt x="5522" y="993"/>
                    <a:pt x="5677" y="993"/>
                    <a:pt x="5832" y="1024"/>
                  </a:cubicBezTo>
                  <a:lnTo>
                    <a:pt x="5832" y="1489"/>
                  </a:lnTo>
                  <a:lnTo>
                    <a:pt x="5366" y="1489"/>
                  </a:lnTo>
                  <a:cubicBezTo>
                    <a:pt x="5242" y="1489"/>
                    <a:pt x="5149" y="1582"/>
                    <a:pt x="5149" y="1675"/>
                  </a:cubicBezTo>
                  <a:lnTo>
                    <a:pt x="5149" y="2171"/>
                  </a:lnTo>
                  <a:cubicBezTo>
                    <a:pt x="4653" y="2202"/>
                    <a:pt x="4126" y="2326"/>
                    <a:pt x="3660" y="2575"/>
                  </a:cubicBezTo>
                  <a:cubicBezTo>
                    <a:pt x="3449" y="2680"/>
                    <a:pt x="3552" y="2943"/>
                    <a:pt x="3740" y="2943"/>
                  </a:cubicBezTo>
                  <a:cubicBezTo>
                    <a:pt x="3774" y="2943"/>
                    <a:pt x="3809" y="2934"/>
                    <a:pt x="3847" y="2916"/>
                  </a:cubicBezTo>
                  <a:cubicBezTo>
                    <a:pt x="4250" y="2730"/>
                    <a:pt x="4715" y="2606"/>
                    <a:pt x="5149" y="2575"/>
                  </a:cubicBezTo>
                  <a:lnTo>
                    <a:pt x="5149" y="5490"/>
                  </a:lnTo>
                  <a:lnTo>
                    <a:pt x="4622" y="5490"/>
                  </a:lnTo>
                  <a:lnTo>
                    <a:pt x="4622" y="3753"/>
                  </a:lnTo>
                  <a:cubicBezTo>
                    <a:pt x="4591" y="3645"/>
                    <a:pt x="4506" y="3591"/>
                    <a:pt x="4420" y="3591"/>
                  </a:cubicBezTo>
                  <a:cubicBezTo>
                    <a:pt x="4335" y="3591"/>
                    <a:pt x="4250" y="3645"/>
                    <a:pt x="4219" y="3753"/>
                  </a:cubicBezTo>
                  <a:lnTo>
                    <a:pt x="4219" y="5490"/>
                  </a:lnTo>
                  <a:lnTo>
                    <a:pt x="3784" y="5490"/>
                  </a:lnTo>
                  <a:lnTo>
                    <a:pt x="3784" y="4653"/>
                  </a:lnTo>
                  <a:cubicBezTo>
                    <a:pt x="3769" y="4544"/>
                    <a:pt x="3691" y="4490"/>
                    <a:pt x="3610" y="4490"/>
                  </a:cubicBezTo>
                  <a:cubicBezTo>
                    <a:pt x="3529" y="4490"/>
                    <a:pt x="3443" y="4544"/>
                    <a:pt x="3412" y="4653"/>
                  </a:cubicBezTo>
                  <a:lnTo>
                    <a:pt x="3412" y="5521"/>
                  </a:lnTo>
                  <a:lnTo>
                    <a:pt x="2699" y="5521"/>
                  </a:lnTo>
                  <a:cubicBezTo>
                    <a:pt x="2575" y="5521"/>
                    <a:pt x="2482" y="5615"/>
                    <a:pt x="2482" y="5708"/>
                  </a:cubicBezTo>
                  <a:lnTo>
                    <a:pt x="2482" y="8034"/>
                  </a:lnTo>
                  <a:cubicBezTo>
                    <a:pt x="1582" y="6576"/>
                    <a:pt x="1830" y="4653"/>
                    <a:pt x="3102" y="3474"/>
                  </a:cubicBezTo>
                  <a:cubicBezTo>
                    <a:pt x="3275" y="3326"/>
                    <a:pt x="3133" y="3119"/>
                    <a:pt x="2974" y="3119"/>
                  </a:cubicBezTo>
                  <a:cubicBezTo>
                    <a:pt x="2934" y="3119"/>
                    <a:pt x="2892" y="3132"/>
                    <a:pt x="2854" y="3164"/>
                  </a:cubicBezTo>
                  <a:cubicBezTo>
                    <a:pt x="1985" y="3939"/>
                    <a:pt x="1520" y="5025"/>
                    <a:pt x="1520" y="6173"/>
                  </a:cubicBezTo>
                  <a:cubicBezTo>
                    <a:pt x="1489" y="8313"/>
                    <a:pt x="3195" y="10050"/>
                    <a:pt x="5335" y="10112"/>
                  </a:cubicBezTo>
                  <a:lnTo>
                    <a:pt x="5366" y="10112"/>
                  </a:lnTo>
                  <a:cubicBezTo>
                    <a:pt x="7538" y="10081"/>
                    <a:pt x="9244" y="8313"/>
                    <a:pt x="9244" y="6173"/>
                  </a:cubicBezTo>
                  <a:cubicBezTo>
                    <a:pt x="9244" y="5211"/>
                    <a:pt x="8903" y="4312"/>
                    <a:pt x="8313" y="3598"/>
                  </a:cubicBezTo>
                  <a:lnTo>
                    <a:pt x="8313" y="2047"/>
                  </a:lnTo>
                  <a:cubicBezTo>
                    <a:pt x="10237" y="3505"/>
                    <a:pt x="10888" y="6111"/>
                    <a:pt x="9864" y="8313"/>
                  </a:cubicBezTo>
                  <a:cubicBezTo>
                    <a:pt x="9492" y="9027"/>
                    <a:pt x="9058" y="9678"/>
                    <a:pt x="8530" y="10267"/>
                  </a:cubicBezTo>
                  <a:cubicBezTo>
                    <a:pt x="8392" y="10405"/>
                    <a:pt x="8527" y="10595"/>
                    <a:pt x="8670" y="10595"/>
                  </a:cubicBezTo>
                  <a:cubicBezTo>
                    <a:pt x="8719" y="10595"/>
                    <a:pt x="8770" y="10572"/>
                    <a:pt x="8810" y="10516"/>
                  </a:cubicBezTo>
                  <a:cubicBezTo>
                    <a:pt x="9368" y="9895"/>
                    <a:pt x="9864" y="9213"/>
                    <a:pt x="10237" y="8468"/>
                  </a:cubicBezTo>
                  <a:cubicBezTo>
                    <a:pt x="11477" y="5739"/>
                    <a:pt x="10361" y="2482"/>
                    <a:pt x="7662" y="1148"/>
                  </a:cubicBezTo>
                  <a:lnTo>
                    <a:pt x="7631" y="1117"/>
                  </a:lnTo>
                  <a:lnTo>
                    <a:pt x="7631" y="186"/>
                  </a:lnTo>
                  <a:cubicBezTo>
                    <a:pt x="7631" y="93"/>
                    <a:pt x="7538" y="0"/>
                    <a:pt x="7445" y="0"/>
                  </a:cubicBezTo>
                  <a:close/>
                </a:path>
              </a:pathLst>
            </a:custGeom>
            <a:solidFill>
              <a:srgbClr val="2734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628;p73">
              <a:extLst>
                <a:ext uri="{FF2B5EF4-FFF2-40B4-BE49-F238E27FC236}">
                  <a16:creationId xmlns:a16="http://schemas.microsoft.com/office/drawing/2014/main" id="{305F855D-ABDB-BB82-FDB1-2D3C387CAC39}"/>
                </a:ext>
              </a:extLst>
            </p:cNvPr>
            <p:cNvSpPr/>
            <p:nvPr/>
          </p:nvSpPr>
          <p:spPr>
            <a:xfrm>
              <a:off x="2684750" y="3299100"/>
              <a:ext cx="29500" cy="9350"/>
            </a:xfrm>
            <a:custGeom>
              <a:avLst/>
              <a:gdLst/>
              <a:ahLst/>
              <a:cxnLst/>
              <a:rect l="l" t="t" r="r" b="b"/>
              <a:pathLst>
                <a:path w="1180" h="374" extrusionOk="0">
                  <a:moveTo>
                    <a:pt x="187" y="1"/>
                  </a:moveTo>
                  <a:cubicBezTo>
                    <a:pt x="1" y="63"/>
                    <a:pt x="1" y="342"/>
                    <a:pt x="187" y="373"/>
                  </a:cubicBezTo>
                  <a:lnTo>
                    <a:pt x="994" y="373"/>
                  </a:lnTo>
                  <a:cubicBezTo>
                    <a:pt x="1180" y="342"/>
                    <a:pt x="1180" y="63"/>
                    <a:pt x="994" y="1"/>
                  </a:cubicBezTo>
                  <a:close/>
                </a:path>
              </a:pathLst>
            </a:custGeom>
            <a:solidFill>
              <a:srgbClr val="2734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629;p73">
              <a:extLst>
                <a:ext uri="{FF2B5EF4-FFF2-40B4-BE49-F238E27FC236}">
                  <a16:creationId xmlns:a16="http://schemas.microsoft.com/office/drawing/2014/main" id="{135292E7-F869-C805-1C52-0D6B73574FF7}"/>
                </a:ext>
              </a:extLst>
            </p:cNvPr>
            <p:cNvSpPr/>
            <p:nvPr/>
          </p:nvSpPr>
          <p:spPr>
            <a:xfrm>
              <a:off x="2683975" y="3338650"/>
              <a:ext cx="31050" cy="10125"/>
            </a:xfrm>
            <a:custGeom>
              <a:avLst/>
              <a:gdLst/>
              <a:ahLst/>
              <a:cxnLst/>
              <a:rect l="l" t="t" r="r" b="b"/>
              <a:pathLst>
                <a:path w="1242" h="405" extrusionOk="0">
                  <a:moveTo>
                    <a:pt x="218" y="1"/>
                  </a:moveTo>
                  <a:cubicBezTo>
                    <a:pt x="1" y="32"/>
                    <a:pt x="1" y="373"/>
                    <a:pt x="218" y="404"/>
                  </a:cubicBezTo>
                  <a:lnTo>
                    <a:pt x="1025" y="404"/>
                  </a:lnTo>
                  <a:cubicBezTo>
                    <a:pt x="1242" y="373"/>
                    <a:pt x="1242" y="32"/>
                    <a:pt x="1025" y="1"/>
                  </a:cubicBezTo>
                  <a:close/>
                </a:path>
              </a:pathLst>
            </a:custGeom>
            <a:solidFill>
              <a:srgbClr val="2734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630;p73">
              <a:extLst>
                <a:ext uri="{FF2B5EF4-FFF2-40B4-BE49-F238E27FC236}">
                  <a16:creationId xmlns:a16="http://schemas.microsoft.com/office/drawing/2014/main" id="{1E8B77C8-EB80-E2F8-4F65-E823A7FC309B}"/>
                </a:ext>
              </a:extLst>
            </p:cNvPr>
            <p:cNvSpPr/>
            <p:nvPr/>
          </p:nvSpPr>
          <p:spPr>
            <a:xfrm>
              <a:off x="2683975" y="3378200"/>
              <a:ext cx="31050" cy="10125"/>
            </a:xfrm>
            <a:custGeom>
              <a:avLst/>
              <a:gdLst/>
              <a:ahLst/>
              <a:cxnLst/>
              <a:rect l="l" t="t" r="r" b="b"/>
              <a:pathLst>
                <a:path w="1242" h="405" extrusionOk="0">
                  <a:moveTo>
                    <a:pt x="218" y="1"/>
                  </a:moveTo>
                  <a:cubicBezTo>
                    <a:pt x="1" y="32"/>
                    <a:pt x="1" y="373"/>
                    <a:pt x="218" y="404"/>
                  </a:cubicBezTo>
                  <a:lnTo>
                    <a:pt x="1025" y="404"/>
                  </a:lnTo>
                  <a:cubicBezTo>
                    <a:pt x="1242" y="373"/>
                    <a:pt x="1242" y="32"/>
                    <a:pt x="1025" y="1"/>
                  </a:cubicBezTo>
                  <a:close/>
                </a:path>
              </a:pathLst>
            </a:custGeom>
            <a:solidFill>
              <a:srgbClr val="2734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631;p73">
              <a:extLst>
                <a:ext uri="{FF2B5EF4-FFF2-40B4-BE49-F238E27FC236}">
                  <a16:creationId xmlns:a16="http://schemas.microsoft.com/office/drawing/2014/main" id="{257178B2-E80A-C9B6-284D-5273A7397F37}"/>
                </a:ext>
              </a:extLst>
            </p:cNvPr>
            <p:cNvSpPr/>
            <p:nvPr/>
          </p:nvSpPr>
          <p:spPr>
            <a:xfrm>
              <a:off x="2684750" y="3416975"/>
              <a:ext cx="29500" cy="10125"/>
            </a:xfrm>
            <a:custGeom>
              <a:avLst/>
              <a:gdLst/>
              <a:ahLst/>
              <a:cxnLst/>
              <a:rect l="l" t="t" r="r" b="b"/>
              <a:pathLst>
                <a:path w="1180" h="405" extrusionOk="0">
                  <a:moveTo>
                    <a:pt x="187" y="1"/>
                  </a:moveTo>
                  <a:cubicBezTo>
                    <a:pt x="1" y="63"/>
                    <a:pt x="1" y="342"/>
                    <a:pt x="187" y="404"/>
                  </a:cubicBezTo>
                  <a:lnTo>
                    <a:pt x="994" y="404"/>
                  </a:lnTo>
                  <a:cubicBezTo>
                    <a:pt x="1180" y="342"/>
                    <a:pt x="1180" y="63"/>
                    <a:pt x="994" y="1"/>
                  </a:cubicBezTo>
                  <a:close/>
                </a:path>
              </a:pathLst>
            </a:custGeom>
            <a:solidFill>
              <a:srgbClr val="2734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632;p73">
              <a:extLst>
                <a:ext uri="{FF2B5EF4-FFF2-40B4-BE49-F238E27FC236}">
                  <a16:creationId xmlns:a16="http://schemas.microsoft.com/office/drawing/2014/main" id="{05196AFE-631D-DDF0-37EF-FA2644E79ED4}"/>
                </a:ext>
              </a:extLst>
            </p:cNvPr>
            <p:cNvSpPr/>
            <p:nvPr/>
          </p:nvSpPr>
          <p:spPr>
            <a:xfrm>
              <a:off x="2614975" y="3388300"/>
              <a:ext cx="9325" cy="18825"/>
            </a:xfrm>
            <a:custGeom>
              <a:avLst/>
              <a:gdLst/>
              <a:ahLst/>
              <a:cxnLst/>
              <a:rect l="l" t="t" r="r" b="b"/>
              <a:pathLst>
                <a:path w="373" h="753" extrusionOk="0">
                  <a:moveTo>
                    <a:pt x="186" y="0"/>
                  </a:moveTo>
                  <a:cubicBezTo>
                    <a:pt x="93" y="0"/>
                    <a:pt x="0" y="93"/>
                    <a:pt x="0" y="186"/>
                  </a:cubicBezTo>
                  <a:lnTo>
                    <a:pt x="0" y="589"/>
                  </a:lnTo>
                  <a:cubicBezTo>
                    <a:pt x="31" y="698"/>
                    <a:pt x="117" y="752"/>
                    <a:pt x="198" y="752"/>
                  </a:cubicBezTo>
                  <a:cubicBezTo>
                    <a:pt x="279" y="752"/>
                    <a:pt x="357" y="698"/>
                    <a:pt x="372" y="589"/>
                  </a:cubicBezTo>
                  <a:lnTo>
                    <a:pt x="372" y="186"/>
                  </a:lnTo>
                  <a:cubicBezTo>
                    <a:pt x="372" y="93"/>
                    <a:pt x="279" y="0"/>
                    <a:pt x="186" y="0"/>
                  </a:cubicBezTo>
                  <a:close/>
                </a:path>
              </a:pathLst>
            </a:custGeom>
            <a:solidFill>
              <a:srgbClr val="2734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633;p73">
              <a:extLst>
                <a:ext uri="{FF2B5EF4-FFF2-40B4-BE49-F238E27FC236}">
                  <a16:creationId xmlns:a16="http://schemas.microsoft.com/office/drawing/2014/main" id="{35136427-5174-B7D4-77AF-A0005CA200D1}"/>
                </a:ext>
              </a:extLst>
            </p:cNvPr>
            <p:cNvSpPr/>
            <p:nvPr/>
          </p:nvSpPr>
          <p:spPr>
            <a:xfrm>
              <a:off x="2614975" y="3424725"/>
              <a:ext cx="9325" cy="19025"/>
            </a:xfrm>
            <a:custGeom>
              <a:avLst/>
              <a:gdLst/>
              <a:ahLst/>
              <a:cxnLst/>
              <a:rect l="l" t="t" r="r" b="b"/>
              <a:pathLst>
                <a:path w="373" h="761" extrusionOk="0">
                  <a:moveTo>
                    <a:pt x="186" y="1"/>
                  </a:moveTo>
                  <a:cubicBezTo>
                    <a:pt x="93" y="1"/>
                    <a:pt x="0" y="94"/>
                    <a:pt x="0" y="187"/>
                  </a:cubicBezTo>
                  <a:lnTo>
                    <a:pt x="0" y="621"/>
                  </a:lnTo>
                  <a:cubicBezTo>
                    <a:pt x="31" y="714"/>
                    <a:pt x="117" y="761"/>
                    <a:pt x="198" y="761"/>
                  </a:cubicBezTo>
                  <a:cubicBezTo>
                    <a:pt x="279" y="761"/>
                    <a:pt x="357" y="714"/>
                    <a:pt x="372" y="621"/>
                  </a:cubicBezTo>
                  <a:lnTo>
                    <a:pt x="372" y="187"/>
                  </a:lnTo>
                  <a:cubicBezTo>
                    <a:pt x="372" y="94"/>
                    <a:pt x="279" y="1"/>
                    <a:pt x="186" y="1"/>
                  </a:cubicBezTo>
                  <a:close/>
                </a:path>
              </a:pathLst>
            </a:custGeom>
            <a:solidFill>
              <a:srgbClr val="2734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634;p73">
              <a:extLst>
                <a:ext uri="{FF2B5EF4-FFF2-40B4-BE49-F238E27FC236}">
                  <a16:creationId xmlns:a16="http://schemas.microsoft.com/office/drawing/2014/main" id="{15FF8E91-8A53-DC17-E58E-FAD33E3B17EE}"/>
                </a:ext>
              </a:extLst>
            </p:cNvPr>
            <p:cNvSpPr/>
            <p:nvPr/>
          </p:nvSpPr>
          <p:spPr>
            <a:xfrm>
              <a:off x="2637450" y="3388300"/>
              <a:ext cx="9350" cy="18825"/>
            </a:xfrm>
            <a:custGeom>
              <a:avLst/>
              <a:gdLst/>
              <a:ahLst/>
              <a:cxnLst/>
              <a:rect l="l" t="t" r="r" b="b"/>
              <a:pathLst>
                <a:path w="374" h="753" extrusionOk="0">
                  <a:moveTo>
                    <a:pt x="187" y="0"/>
                  </a:moveTo>
                  <a:cubicBezTo>
                    <a:pt x="63" y="0"/>
                    <a:pt x="1" y="93"/>
                    <a:pt x="1" y="186"/>
                  </a:cubicBezTo>
                  <a:lnTo>
                    <a:pt x="1" y="589"/>
                  </a:lnTo>
                  <a:cubicBezTo>
                    <a:pt x="16" y="698"/>
                    <a:pt x="94" y="752"/>
                    <a:pt x="175" y="752"/>
                  </a:cubicBezTo>
                  <a:cubicBezTo>
                    <a:pt x="257" y="752"/>
                    <a:pt x="342" y="698"/>
                    <a:pt x="373" y="589"/>
                  </a:cubicBezTo>
                  <a:lnTo>
                    <a:pt x="373" y="186"/>
                  </a:lnTo>
                  <a:cubicBezTo>
                    <a:pt x="373" y="93"/>
                    <a:pt x="280" y="0"/>
                    <a:pt x="187" y="0"/>
                  </a:cubicBezTo>
                  <a:close/>
                </a:path>
              </a:pathLst>
            </a:custGeom>
            <a:solidFill>
              <a:srgbClr val="2734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635;p73">
              <a:extLst>
                <a:ext uri="{FF2B5EF4-FFF2-40B4-BE49-F238E27FC236}">
                  <a16:creationId xmlns:a16="http://schemas.microsoft.com/office/drawing/2014/main" id="{3D2A3AD1-F0C6-6D58-8970-9D95652622EC}"/>
                </a:ext>
              </a:extLst>
            </p:cNvPr>
            <p:cNvSpPr/>
            <p:nvPr/>
          </p:nvSpPr>
          <p:spPr>
            <a:xfrm>
              <a:off x="2637450" y="3424725"/>
              <a:ext cx="9350" cy="19025"/>
            </a:xfrm>
            <a:custGeom>
              <a:avLst/>
              <a:gdLst/>
              <a:ahLst/>
              <a:cxnLst/>
              <a:rect l="l" t="t" r="r" b="b"/>
              <a:pathLst>
                <a:path w="374" h="761" extrusionOk="0">
                  <a:moveTo>
                    <a:pt x="187" y="1"/>
                  </a:moveTo>
                  <a:cubicBezTo>
                    <a:pt x="63" y="1"/>
                    <a:pt x="1" y="94"/>
                    <a:pt x="1" y="187"/>
                  </a:cubicBezTo>
                  <a:lnTo>
                    <a:pt x="1" y="621"/>
                  </a:lnTo>
                  <a:cubicBezTo>
                    <a:pt x="16" y="714"/>
                    <a:pt x="94" y="761"/>
                    <a:pt x="175" y="761"/>
                  </a:cubicBezTo>
                  <a:cubicBezTo>
                    <a:pt x="257" y="761"/>
                    <a:pt x="342" y="714"/>
                    <a:pt x="373" y="621"/>
                  </a:cubicBezTo>
                  <a:lnTo>
                    <a:pt x="373" y="187"/>
                  </a:lnTo>
                  <a:cubicBezTo>
                    <a:pt x="373" y="94"/>
                    <a:pt x="280" y="1"/>
                    <a:pt x="187" y="1"/>
                  </a:cubicBezTo>
                  <a:close/>
                </a:path>
              </a:pathLst>
            </a:custGeom>
            <a:solidFill>
              <a:srgbClr val="2734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0" name="Google Shape;2092;p80">
            <a:extLst>
              <a:ext uri="{FF2B5EF4-FFF2-40B4-BE49-F238E27FC236}">
                <a16:creationId xmlns:a16="http://schemas.microsoft.com/office/drawing/2014/main" id="{B03D4799-AC7A-39F3-31C6-AE337EDB0FE5}"/>
              </a:ext>
            </a:extLst>
          </p:cNvPr>
          <p:cNvSpPr/>
          <p:nvPr/>
        </p:nvSpPr>
        <p:spPr>
          <a:xfrm>
            <a:off x="2872548" y="3286789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374353"/>
          </a:solidFill>
          <a:ln w="9525" cap="flat" cmpd="sng">
            <a:solidFill>
              <a:srgbClr val="3D49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1" name="Google Shape;2092;p80">
            <a:extLst>
              <a:ext uri="{FF2B5EF4-FFF2-40B4-BE49-F238E27FC236}">
                <a16:creationId xmlns:a16="http://schemas.microsoft.com/office/drawing/2014/main" id="{4C87BFE6-DE15-CBF3-2258-D71BA196C140}"/>
              </a:ext>
            </a:extLst>
          </p:cNvPr>
          <p:cNvSpPr/>
          <p:nvPr/>
        </p:nvSpPr>
        <p:spPr>
          <a:xfrm>
            <a:off x="4131927" y="3285949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374353"/>
          </a:solidFill>
          <a:ln w="9525" cap="flat" cmpd="sng">
            <a:solidFill>
              <a:srgbClr val="3D49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2" name="Google Shape;2092;p80">
            <a:extLst>
              <a:ext uri="{FF2B5EF4-FFF2-40B4-BE49-F238E27FC236}">
                <a16:creationId xmlns:a16="http://schemas.microsoft.com/office/drawing/2014/main" id="{7E4EB576-9A19-D05F-94D7-8B76DE960BF8}"/>
              </a:ext>
            </a:extLst>
          </p:cNvPr>
          <p:cNvSpPr/>
          <p:nvPr/>
        </p:nvSpPr>
        <p:spPr>
          <a:xfrm>
            <a:off x="5294892" y="3286789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374353"/>
          </a:solidFill>
          <a:ln w="9525" cap="flat" cmpd="sng">
            <a:solidFill>
              <a:srgbClr val="3D49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3" name="Google Shape;2092;p80">
            <a:extLst>
              <a:ext uri="{FF2B5EF4-FFF2-40B4-BE49-F238E27FC236}">
                <a16:creationId xmlns:a16="http://schemas.microsoft.com/office/drawing/2014/main" id="{FD6A108E-6F81-6117-03FC-8511FB31C4D2}"/>
              </a:ext>
            </a:extLst>
          </p:cNvPr>
          <p:cNvSpPr/>
          <p:nvPr/>
        </p:nvSpPr>
        <p:spPr>
          <a:xfrm>
            <a:off x="6532009" y="3285948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374353"/>
          </a:solidFill>
          <a:ln w="9525" cap="flat" cmpd="sng">
            <a:solidFill>
              <a:srgbClr val="3D49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4" name="Google Shape;2092;p80">
            <a:extLst>
              <a:ext uri="{FF2B5EF4-FFF2-40B4-BE49-F238E27FC236}">
                <a16:creationId xmlns:a16="http://schemas.microsoft.com/office/drawing/2014/main" id="{F2942E52-1642-6CF2-DE66-CFC941E55A0D}"/>
              </a:ext>
            </a:extLst>
          </p:cNvPr>
          <p:cNvSpPr/>
          <p:nvPr/>
        </p:nvSpPr>
        <p:spPr>
          <a:xfrm>
            <a:off x="7719614" y="3286789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374353"/>
          </a:solidFill>
          <a:ln w="9525" cap="flat" cmpd="sng">
            <a:solidFill>
              <a:srgbClr val="3D49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2092;p80">
            <a:extLst>
              <a:ext uri="{FF2B5EF4-FFF2-40B4-BE49-F238E27FC236}">
                <a16:creationId xmlns:a16="http://schemas.microsoft.com/office/drawing/2014/main" id="{833FFA77-C390-13DE-F14B-0126801789F1}"/>
              </a:ext>
            </a:extLst>
          </p:cNvPr>
          <p:cNvSpPr/>
          <p:nvPr/>
        </p:nvSpPr>
        <p:spPr>
          <a:xfrm>
            <a:off x="8670434" y="3277092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374353"/>
          </a:solidFill>
          <a:ln w="9525" cap="flat" cmpd="sng">
            <a:solidFill>
              <a:srgbClr val="3D49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6D4A3015-08CF-DE33-C1AA-AE15D30FACEE}"/>
              </a:ext>
            </a:extLst>
          </p:cNvPr>
          <p:cNvSpPr txBox="1"/>
          <p:nvPr/>
        </p:nvSpPr>
        <p:spPr>
          <a:xfrm>
            <a:off x="987883" y="1034420"/>
            <a:ext cx="740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>
                <a:solidFill>
                  <a:srgbClr val="002855"/>
                </a:solidFill>
                <a:latin typeface="Config Variable Condensed Black Condensed" pitchFamily="2" charset="77"/>
              </a:rPr>
              <a:t>Operational</a:t>
            </a:r>
            <a:r>
              <a:rPr lang="en-US" sz="5400" b="1" i="1" dirty="0">
                <a:solidFill>
                  <a:srgbClr val="002855"/>
                </a:solidFill>
                <a:latin typeface="Config Variable Condensed Black Condensed" pitchFamily="2" charset="77"/>
              </a:rPr>
              <a:t> Flow</a:t>
            </a:r>
          </a:p>
        </p:txBody>
      </p:sp>
      <p:sp>
        <p:nvSpPr>
          <p:cNvPr id="5" name="Google Shape;470;p4">
            <a:extLst>
              <a:ext uri="{FF2B5EF4-FFF2-40B4-BE49-F238E27FC236}">
                <a16:creationId xmlns:a16="http://schemas.microsoft.com/office/drawing/2014/main" id="{402232CD-4197-4EF5-5110-C8C45143E201}"/>
              </a:ext>
            </a:extLst>
          </p:cNvPr>
          <p:cNvSpPr txBox="1"/>
          <p:nvPr/>
        </p:nvSpPr>
        <p:spPr>
          <a:xfrm>
            <a:off x="1439681" y="2683582"/>
            <a:ext cx="1720369" cy="315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Preparation</a:t>
            </a:r>
            <a:endParaRPr sz="1400" b="0" i="0" u="none" strike="noStrike" cap="none" dirty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48979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7DB3C-318C-237D-A2B5-DC3C22A5B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a black border&#10;&#10;AI-generated content may be incorrect.">
            <a:extLst>
              <a:ext uri="{FF2B5EF4-FFF2-40B4-BE49-F238E27FC236}">
                <a16:creationId xmlns:a16="http://schemas.microsoft.com/office/drawing/2014/main" id="{CDC3AFF3-8F63-1179-2CD6-0E945CA1F5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002855"/>
            </a:solidFill>
          </a:ln>
        </p:spPr>
      </p:pic>
      <p:cxnSp>
        <p:nvCxnSpPr>
          <p:cNvPr id="12" name="Google Shape;356;p2">
            <a:extLst>
              <a:ext uri="{FF2B5EF4-FFF2-40B4-BE49-F238E27FC236}">
                <a16:creationId xmlns:a16="http://schemas.microsoft.com/office/drawing/2014/main" id="{55FAEBE4-74C8-915A-79B4-E2A2C269BAD5}"/>
              </a:ext>
            </a:extLst>
          </p:cNvPr>
          <p:cNvCxnSpPr>
            <a:cxnSpLocks/>
          </p:cNvCxnSpPr>
          <p:nvPr/>
        </p:nvCxnSpPr>
        <p:spPr>
          <a:xfrm>
            <a:off x="4446226" y="1594516"/>
            <a:ext cx="3417984" cy="0"/>
          </a:xfrm>
          <a:prstGeom prst="straightConnector1">
            <a:avLst/>
          </a:prstGeom>
          <a:noFill/>
          <a:ln w="28575" cap="flat" cmpd="sng">
            <a:solidFill>
              <a:srgbClr val="EAAA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8C2C63C-ECD1-AA91-CD67-CC5BB859DF70}"/>
              </a:ext>
            </a:extLst>
          </p:cNvPr>
          <p:cNvSpPr txBox="1"/>
          <p:nvPr/>
        </p:nvSpPr>
        <p:spPr>
          <a:xfrm>
            <a:off x="2393950" y="509390"/>
            <a:ext cx="740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solidFill>
                  <a:srgbClr val="002855"/>
                </a:solidFill>
                <a:latin typeface="Config Variable Condensed Black Condensed" pitchFamily="2" charset="77"/>
              </a:rPr>
              <a:t>Key</a:t>
            </a:r>
            <a:r>
              <a:rPr lang="en-US" sz="5400" b="1" i="1" dirty="0">
                <a:solidFill>
                  <a:srgbClr val="002855"/>
                </a:solidFill>
                <a:latin typeface="Config Variable Condensed Black Condensed" pitchFamily="2" charset="77"/>
              </a:rPr>
              <a:t> Software</a:t>
            </a:r>
          </a:p>
        </p:txBody>
      </p:sp>
      <p:sp>
        <p:nvSpPr>
          <p:cNvPr id="4" name="Google Shape;877;p54">
            <a:extLst>
              <a:ext uri="{FF2B5EF4-FFF2-40B4-BE49-F238E27FC236}">
                <a16:creationId xmlns:a16="http://schemas.microsoft.com/office/drawing/2014/main" id="{E90D0E9F-0A28-9BC8-FADB-12045E507C94}"/>
              </a:ext>
            </a:extLst>
          </p:cNvPr>
          <p:cNvSpPr txBox="1">
            <a:spLocks/>
          </p:cNvSpPr>
          <p:nvPr/>
        </p:nvSpPr>
        <p:spPr>
          <a:xfrm>
            <a:off x="2300695" y="3095954"/>
            <a:ext cx="2336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5F5"/>
              </a:buClr>
              <a:buSzPts val="2400"/>
              <a:buFont typeface="Bebas Neue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73446"/>
                </a:solidFill>
                <a:effectLst/>
                <a:uLnTx/>
                <a:uFillTx/>
                <a:latin typeface="Montserrat SemiBold"/>
                <a:sym typeface="Montserrat SemiBold"/>
              </a:rPr>
              <a:t>Adobe Photoshop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73446"/>
              </a:solidFill>
              <a:effectLst/>
              <a:uLnTx/>
              <a:uFillTx/>
              <a:latin typeface="Montserrat SemiBold"/>
              <a:sym typeface="Montserrat SemiBold"/>
            </a:endParaRPr>
          </a:p>
        </p:txBody>
      </p:sp>
      <p:sp>
        <p:nvSpPr>
          <p:cNvPr id="5" name="Google Shape;878;p54">
            <a:extLst>
              <a:ext uri="{FF2B5EF4-FFF2-40B4-BE49-F238E27FC236}">
                <a16:creationId xmlns:a16="http://schemas.microsoft.com/office/drawing/2014/main" id="{1BB8073F-4982-8EE3-2EC9-1170C9458BD1}"/>
              </a:ext>
            </a:extLst>
          </p:cNvPr>
          <p:cNvSpPr txBox="1">
            <a:spLocks/>
          </p:cNvSpPr>
          <p:nvPr/>
        </p:nvSpPr>
        <p:spPr>
          <a:xfrm>
            <a:off x="4989395" y="3095954"/>
            <a:ext cx="2336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5F5"/>
              </a:buClr>
              <a:buSzPts val="2400"/>
              <a:buFont typeface="Bebas Neue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73446"/>
                </a:solidFill>
                <a:effectLst/>
                <a:uLnTx/>
                <a:uFillTx/>
                <a:latin typeface="Montserrat SemiBold"/>
                <a:sym typeface="Montserrat SemiBold"/>
              </a:rPr>
              <a:t>Adobe Acrobat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73446"/>
              </a:solidFill>
              <a:effectLst/>
              <a:uLnTx/>
              <a:uFillTx/>
              <a:latin typeface="Montserrat SemiBold"/>
              <a:sym typeface="Montserrat SemiBold"/>
            </a:endParaRPr>
          </a:p>
        </p:txBody>
      </p:sp>
      <p:sp>
        <p:nvSpPr>
          <p:cNvPr id="6" name="Google Shape;879;p54">
            <a:extLst>
              <a:ext uri="{FF2B5EF4-FFF2-40B4-BE49-F238E27FC236}">
                <a16:creationId xmlns:a16="http://schemas.microsoft.com/office/drawing/2014/main" id="{C32F337C-A2BB-62E3-0E2E-4F11ADBCC7AA}"/>
              </a:ext>
            </a:extLst>
          </p:cNvPr>
          <p:cNvSpPr txBox="1">
            <a:spLocks/>
          </p:cNvSpPr>
          <p:nvPr/>
        </p:nvSpPr>
        <p:spPr>
          <a:xfrm>
            <a:off x="7678095" y="3095954"/>
            <a:ext cx="2336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5F5"/>
              </a:buClr>
              <a:buSzPts val="2400"/>
              <a:buFont typeface="Bebas Neue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73446"/>
                </a:solidFill>
                <a:effectLst/>
                <a:uLnTx/>
                <a:uFillTx/>
                <a:latin typeface="Montserrat SemiBold"/>
                <a:sym typeface="Montserrat SemiBold"/>
              </a:rPr>
              <a:t>ArcGIS Pro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73446"/>
              </a:solidFill>
              <a:effectLst/>
              <a:uLnTx/>
              <a:uFillTx/>
              <a:latin typeface="Montserrat SemiBold"/>
              <a:sym typeface="Montserrat SemiBold"/>
            </a:endParaRPr>
          </a:p>
        </p:txBody>
      </p:sp>
      <p:sp>
        <p:nvSpPr>
          <p:cNvPr id="7" name="Google Shape;880;p54">
            <a:extLst>
              <a:ext uri="{FF2B5EF4-FFF2-40B4-BE49-F238E27FC236}">
                <a16:creationId xmlns:a16="http://schemas.microsoft.com/office/drawing/2014/main" id="{C677DEF4-2077-80DF-8828-25AFDE23EF18}"/>
              </a:ext>
            </a:extLst>
          </p:cNvPr>
          <p:cNvSpPr txBox="1">
            <a:spLocks/>
          </p:cNvSpPr>
          <p:nvPr/>
        </p:nvSpPr>
        <p:spPr>
          <a:xfrm>
            <a:off x="2300695" y="4854504"/>
            <a:ext cx="2336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5F5"/>
              </a:buClr>
              <a:buSzPts val="2400"/>
              <a:buFont typeface="Bebas Neue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73446"/>
                </a:solidFill>
                <a:effectLst/>
                <a:uLnTx/>
                <a:uFillTx/>
                <a:latin typeface="Montserrat SemiBold"/>
                <a:sym typeface="Montserrat SemiBold"/>
              </a:rPr>
              <a:t>Network Drive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73446"/>
              </a:solidFill>
              <a:effectLst/>
              <a:uLnTx/>
              <a:uFillTx/>
              <a:latin typeface="Montserrat SemiBold"/>
              <a:sym typeface="Montserrat SemiBold"/>
            </a:endParaRPr>
          </a:p>
        </p:txBody>
      </p:sp>
      <p:sp>
        <p:nvSpPr>
          <p:cNvPr id="8" name="Google Shape;881;p54">
            <a:extLst>
              <a:ext uri="{FF2B5EF4-FFF2-40B4-BE49-F238E27FC236}">
                <a16:creationId xmlns:a16="http://schemas.microsoft.com/office/drawing/2014/main" id="{D7D6BBE1-6174-BC63-F62C-EF9DC103A296}"/>
              </a:ext>
            </a:extLst>
          </p:cNvPr>
          <p:cNvSpPr txBox="1">
            <a:spLocks/>
          </p:cNvSpPr>
          <p:nvPr/>
        </p:nvSpPr>
        <p:spPr>
          <a:xfrm>
            <a:off x="4989395" y="4854504"/>
            <a:ext cx="2336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5F5"/>
              </a:buClr>
              <a:buSzPts val="2400"/>
              <a:buFont typeface="Bebas Neue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73446"/>
                </a:solidFill>
                <a:effectLst/>
                <a:uLnTx/>
                <a:uFillTx/>
                <a:latin typeface="Montserrat SemiBold"/>
                <a:sym typeface="Montserrat SemiBold"/>
              </a:rPr>
              <a:t>Script Based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73446"/>
              </a:solidFill>
              <a:effectLst/>
              <a:uLnTx/>
              <a:uFillTx/>
              <a:latin typeface="Montserrat SemiBold"/>
              <a:sym typeface="Montserrat SemiBold"/>
            </a:endParaRPr>
          </a:p>
        </p:txBody>
      </p:sp>
      <p:sp>
        <p:nvSpPr>
          <p:cNvPr id="9" name="Google Shape;882;p54">
            <a:extLst>
              <a:ext uri="{FF2B5EF4-FFF2-40B4-BE49-F238E27FC236}">
                <a16:creationId xmlns:a16="http://schemas.microsoft.com/office/drawing/2014/main" id="{E2D30ABC-928E-13F8-AE1A-CEB4450A8824}"/>
              </a:ext>
            </a:extLst>
          </p:cNvPr>
          <p:cNvSpPr txBox="1">
            <a:spLocks/>
          </p:cNvSpPr>
          <p:nvPr/>
        </p:nvSpPr>
        <p:spPr>
          <a:xfrm>
            <a:off x="7678095" y="4854504"/>
            <a:ext cx="2336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5F5"/>
              </a:buClr>
              <a:buSzPts val="2400"/>
              <a:buFont typeface="Bebas Neue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73446"/>
                </a:solidFill>
                <a:effectLst/>
                <a:uLnTx/>
                <a:uFillTx/>
                <a:latin typeface="Montserrat SemiBold"/>
                <a:sym typeface="Montserrat SemiBold"/>
              </a:rPr>
              <a:t>Microsoft Access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73446"/>
              </a:solidFill>
              <a:effectLst/>
              <a:uLnTx/>
              <a:uFillTx/>
              <a:latin typeface="Montserrat SemiBold"/>
              <a:sym typeface="Montserrat SemiBold"/>
            </a:endParaRPr>
          </a:p>
        </p:txBody>
      </p:sp>
      <p:sp>
        <p:nvSpPr>
          <p:cNvPr id="10" name="Google Shape;884;p54">
            <a:extLst>
              <a:ext uri="{FF2B5EF4-FFF2-40B4-BE49-F238E27FC236}">
                <a16:creationId xmlns:a16="http://schemas.microsoft.com/office/drawing/2014/main" id="{172A27C4-DBA3-0D7D-5F6B-2E534BD59252}"/>
              </a:ext>
            </a:extLst>
          </p:cNvPr>
          <p:cNvSpPr/>
          <p:nvPr/>
        </p:nvSpPr>
        <p:spPr>
          <a:xfrm>
            <a:off x="8556191" y="4196390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893;p54">
            <a:extLst>
              <a:ext uri="{FF2B5EF4-FFF2-40B4-BE49-F238E27FC236}">
                <a16:creationId xmlns:a16="http://schemas.microsoft.com/office/drawing/2014/main" id="{8E0D6C29-B86C-8FE1-7FE1-87A196D61E82}"/>
              </a:ext>
            </a:extLst>
          </p:cNvPr>
          <p:cNvSpPr/>
          <p:nvPr/>
        </p:nvSpPr>
        <p:spPr>
          <a:xfrm>
            <a:off x="5867498" y="4196390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912;p54">
            <a:extLst>
              <a:ext uri="{FF2B5EF4-FFF2-40B4-BE49-F238E27FC236}">
                <a16:creationId xmlns:a16="http://schemas.microsoft.com/office/drawing/2014/main" id="{643D017C-D337-38AF-5212-84CF5CC376A7}"/>
              </a:ext>
            </a:extLst>
          </p:cNvPr>
          <p:cNvSpPr/>
          <p:nvPr/>
        </p:nvSpPr>
        <p:spPr>
          <a:xfrm>
            <a:off x="5867498" y="2433985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918;p54">
            <a:extLst>
              <a:ext uri="{FF2B5EF4-FFF2-40B4-BE49-F238E27FC236}">
                <a16:creationId xmlns:a16="http://schemas.microsoft.com/office/drawing/2014/main" id="{752B31C6-234D-CD7C-1E73-3D254D96448C}"/>
              </a:ext>
            </a:extLst>
          </p:cNvPr>
          <p:cNvSpPr/>
          <p:nvPr/>
        </p:nvSpPr>
        <p:spPr>
          <a:xfrm>
            <a:off x="8556191" y="2433985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925;p54">
            <a:extLst>
              <a:ext uri="{FF2B5EF4-FFF2-40B4-BE49-F238E27FC236}">
                <a16:creationId xmlns:a16="http://schemas.microsoft.com/office/drawing/2014/main" id="{F25CB742-07FA-5F56-6E0A-9BC3A99A99FA}"/>
              </a:ext>
            </a:extLst>
          </p:cNvPr>
          <p:cNvSpPr/>
          <p:nvPr/>
        </p:nvSpPr>
        <p:spPr>
          <a:xfrm>
            <a:off x="3178795" y="4196390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934;p54">
            <a:extLst>
              <a:ext uri="{FF2B5EF4-FFF2-40B4-BE49-F238E27FC236}">
                <a16:creationId xmlns:a16="http://schemas.microsoft.com/office/drawing/2014/main" id="{389D7ACC-6772-543F-27B4-FC14DEF26739}"/>
              </a:ext>
            </a:extLst>
          </p:cNvPr>
          <p:cNvSpPr/>
          <p:nvPr/>
        </p:nvSpPr>
        <p:spPr>
          <a:xfrm>
            <a:off x="3178795" y="2433985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9" name="Google Shape;13053;p92">
            <a:extLst>
              <a:ext uri="{FF2B5EF4-FFF2-40B4-BE49-F238E27FC236}">
                <a16:creationId xmlns:a16="http://schemas.microsoft.com/office/drawing/2014/main" id="{327B3E95-320E-523E-0049-EA7EB9EB91A7}"/>
              </a:ext>
            </a:extLst>
          </p:cNvPr>
          <p:cNvGrpSpPr/>
          <p:nvPr/>
        </p:nvGrpSpPr>
        <p:grpSpPr>
          <a:xfrm>
            <a:off x="8714372" y="4441162"/>
            <a:ext cx="253727" cy="238013"/>
            <a:chOff x="849016" y="2903255"/>
            <a:chExt cx="356655" cy="335425"/>
          </a:xfrm>
          <a:solidFill>
            <a:srgbClr val="374353"/>
          </a:solidFill>
        </p:grpSpPr>
        <p:sp>
          <p:nvSpPr>
            <p:cNvPr id="20" name="Google Shape;13054;p92">
              <a:extLst>
                <a:ext uri="{FF2B5EF4-FFF2-40B4-BE49-F238E27FC236}">
                  <a16:creationId xmlns:a16="http://schemas.microsoft.com/office/drawing/2014/main" id="{67D53B71-8EDA-E290-B7A3-C57D3D939D45}"/>
                </a:ext>
              </a:extLst>
            </p:cNvPr>
            <p:cNvSpPr/>
            <p:nvPr/>
          </p:nvSpPr>
          <p:spPr>
            <a:xfrm>
              <a:off x="849016" y="2903255"/>
              <a:ext cx="356655" cy="335425"/>
            </a:xfrm>
            <a:custGeom>
              <a:avLst/>
              <a:gdLst/>
              <a:ahLst/>
              <a:cxnLst/>
              <a:rect l="l" t="t" r="r" b="b"/>
              <a:pathLst>
                <a:path w="11205" h="10538" extrusionOk="0">
                  <a:moveTo>
                    <a:pt x="9835" y="3192"/>
                  </a:moveTo>
                  <a:lnTo>
                    <a:pt x="9835" y="3680"/>
                  </a:lnTo>
                  <a:lnTo>
                    <a:pt x="2692" y="3680"/>
                  </a:lnTo>
                  <a:cubicBezTo>
                    <a:pt x="2608" y="3680"/>
                    <a:pt x="2525" y="3751"/>
                    <a:pt x="2525" y="3847"/>
                  </a:cubicBezTo>
                  <a:cubicBezTo>
                    <a:pt x="2525" y="3930"/>
                    <a:pt x="2608" y="4013"/>
                    <a:pt x="2692" y="4013"/>
                  </a:cubicBezTo>
                  <a:lnTo>
                    <a:pt x="10824" y="4013"/>
                  </a:lnTo>
                  <a:cubicBezTo>
                    <a:pt x="10847" y="4013"/>
                    <a:pt x="10883" y="4037"/>
                    <a:pt x="10883" y="4073"/>
                  </a:cubicBezTo>
                  <a:lnTo>
                    <a:pt x="10883" y="6478"/>
                  </a:lnTo>
                  <a:cubicBezTo>
                    <a:pt x="10883" y="6514"/>
                    <a:pt x="10847" y="6537"/>
                    <a:pt x="10824" y="6537"/>
                  </a:cubicBezTo>
                  <a:lnTo>
                    <a:pt x="382" y="6537"/>
                  </a:lnTo>
                  <a:cubicBezTo>
                    <a:pt x="358" y="6537"/>
                    <a:pt x="322" y="6502"/>
                    <a:pt x="322" y="6478"/>
                  </a:cubicBezTo>
                  <a:lnTo>
                    <a:pt x="322" y="4073"/>
                  </a:lnTo>
                  <a:cubicBezTo>
                    <a:pt x="322" y="4037"/>
                    <a:pt x="358" y="4013"/>
                    <a:pt x="382" y="4013"/>
                  </a:cubicBezTo>
                  <a:lnTo>
                    <a:pt x="2025" y="4013"/>
                  </a:lnTo>
                  <a:cubicBezTo>
                    <a:pt x="2108" y="4013"/>
                    <a:pt x="2192" y="3930"/>
                    <a:pt x="2192" y="3847"/>
                  </a:cubicBezTo>
                  <a:cubicBezTo>
                    <a:pt x="2192" y="3751"/>
                    <a:pt x="2108" y="3680"/>
                    <a:pt x="2025" y="3680"/>
                  </a:cubicBezTo>
                  <a:lnTo>
                    <a:pt x="1394" y="3680"/>
                  </a:lnTo>
                  <a:lnTo>
                    <a:pt x="1394" y="3192"/>
                  </a:lnTo>
                  <a:close/>
                  <a:moveTo>
                    <a:pt x="9824" y="6871"/>
                  </a:moveTo>
                  <a:lnTo>
                    <a:pt x="9824" y="7359"/>
                  </a:lnTo>
                  <a:lnTo>
                    <a:pt x="1382" y="7359"/>
                  </a:lnTo>
                  <a:lnTo>
                    <a:pt x="1382" y="6871"/>
                  </a:lnTo>
                  <a:close/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lnTo>
                    <a:pt x="1" y="2799"/>
                  </a:lnTo>
                  <a:cubicBezTo>
                    <a:pt x="1" y="3013"/>
                    <a:pt x="179" y="3192"/>
                    <a:pt x="382" y="3192"/>
                  </a:cubicBezTo>
                  <a:lnTo>
                    <a:pt x="1061" y="3192"/>
                  </a:lnTo>
                  <a:lnTo>
                    <a:pt x="1061" y="3680"/>
                  </a:lnTo>
                  <a:lnTo>
                    <a:pt x="382" y="3680"/>
                  </a:lnTo>
                  <a:cubicBezTo>
                    <a:pt x="179" y="3680"/>
                    <a:pt x="1" y="3859"/>
                    <a:pt x="1" y="4073"/>
                  </a:cubicBezTo>
                  <a:lnTo>
                    <a:pt x="1" y="6478"/>
                  </a:lnTo>
                  <a:cubicBezTo>
                    <a:pt x="1" y="6692"/>
                    <a:pt x="179" y="6871"/>
                    <a:pt x="382" y="6871"/>
                  </a:cubicBezTo>
                  <a:lnTo>
                    <a:pt x="1061" y="6871"/>
                  </a:lnTo>
                  <a:lnTo>
                    <a:pt x="1061" y="7359"/>
                  </a:lnTo>
                  <a:lnTo>
                    <a:pt x="382" y="7359"/>
                  </a:lnTo>
                  <a:cubicBezTo>
                    <a:pt x="179" y="7359"/>
                    <a:pt x="1" y="7538"/>
                    <a:pt x="1" y="7740"/>
                  </a:cubicBezTo>
                  <a:lnTo>
                    <a:pt x="1" y="10157"/>
                  </a:lnTo>
                  <a:cubicBezTo>
                    <a:pt x="1" y="10359"/>
                    <a:pt x="179" y="10538"/>
                    <a:pt x="382" y="10538"/>
                  </a:cubicBezTo>
                  <a:lnTo>
                    <a:pt x="5002" y="10538"/>
                  </a:lnTo>
                  <a:cubicBezTo>
                    <a:pt x="5085" y="10538"/>
                    <a:pt x="5168" y="10466"/>
                    <a:pt x="5168" y="10383"/>
                  </a:cubicBezTo>
                  <a:cubicBezTo>
                    <a:pt x="5168" y="10288"/>
                    <a:pt x="5085" y="10216"/>
                    <a:pt x="5002" y="10216"/>
                  </a:cubicBezTo>
                  <a:lnTo>
                    <a:pt x="382" y="10216"/>
                  </a:lnTo>
                  <a:cubicBezTo>
                    <a:pt x="358" y="10216"/>
                    <a:pt x="322" y="10181"/>
                    <a:pt x="322" y="10157"/>
                  </a:cubicBezTo>
                  <a:lnTo>
                    <a:pt x="322" y="7740"/>
                  </a:lnTo>
                  <a:cubicBezTo>
                    <a:pt x="322" y="7716"/>
                    <a:pt x="358" y="7680"/>
                    <a:pt x="382" y="7680"/>
                  </a:cubicBezTo>
                  <a:lnTo>
                    <a:pt x="10824" y="7680"/>
                  </a:lnTo>
                  <a:cubicBezTo>
                    <a:pt x="10847" y="7680"/>
                    <a:pt x="10883" y="7716"/>
                    <a:pt x="10883" y="7740"/>
                  </a:cubicBezTo>
                  <a:lnTo>
                    <a:pt x="10883" y="10157"/>
                  </a:lnTo>
                  <a:cubicBezTo>
                    <a:pt x="10883" y="10181"/>
                    <a:pt x="10847" y="10216"/>
                    <a:pt x="10824" y="10216"/>
                  </a:cubicBezTo>
                  <a:lnTo>
                    <a:pt x="5716" y="10216"/>
                  </a:lnTo>
                  <a:cubicBezTo>
                    <a:pt x="5621" y="10216"/>
                    <a:pt x="5549" y="10288"/>
                    <a:pt x="5549" y="10383"/>
                  </a:cubicBezTo>
                  <a:cubicBezTo>
                    <a:pt x="5549" y="10466"/>
                    <a:pt x="5621" y="10538"/>
                    <a:pt x="5716" y="10538"/>
                  </a:cubicBezTo>
                  <a:lnTo>
                    <a:pt x="10824" y="10538"/>
                  </a:lnTo>
                  <a:cubicBezTo>
                    <a:pt x="11026" y="10538"/>
                    <a:pt x="11205" y="10359"/>
                    <a:pt x="11205" y="10157"/>
                  </a:cubicBezTo>
                  <a:lnTo>
                    <a:pt x="11205" y="7740"/>
                  </a:lnTo>
                  <a:cubicBezTo>
                    <a:pt x="11205" y="7538"/>
                    <a:pt x="11026" y="7359"/>
                    <a:pt x="10824" y="7359"/>
                  </a:cubicBezTo>
                  <a:lnTo>
                    <a:pt x="10145" y="7359"/>
                  </a:lnTo>
                  <a:lnTo>
                    <a:pt x="10145" y="6871"/>
                  </a:lnTo>
                  <a:lnTo>
                    <a:pt x="10824" y="6871"/>
                  </a:lnTo>
                  <a:cubicBezTo>
                    <a:pt x="11026" y="6871"/>
                    <a:pt x="11205" y="6692"/>
                    <a:pt x="11205" y="6478"/>
                  </a:cubicBezTo>
                  <a:lnTo>
                    <a:pt x="11205" y="4073"/>
                  </a:lnTo>
                  <a:cubicBezTo>
                    <a:pt x="11205" y="3859"/>
                    <a:pt x="11026" y="3680"/>
                    <a:pt x="10824" y="3680"/>
                  </a:cubicBezTo>
                  <a:lnTo>
                    <a:pt x="10145" y="3680"/>
                  </a:lnTo>
                  <a:lnTo>
                    <a:pt x="10145" y="3192"/>
                  </a:lnTo>
                  <a:lnTo>
                    <a:pt x="10824" y="3192"/>
                  </a:lnTo>
                  <a:cubicBezTo>
                    <a:pt x="11026" y="3192"/>
                    <a:pt x="11205" y="3013"/>
                    <a:pt x="11205" y="2799"/>
                  </a:cubicBezTo>
                  <a:lnTo>
                    <a:pt x="11205" y="394"/>
                  </a:lnTo>
                  <a:cubicBezTo>
                    <a:pt x="11205" y="180"/>
                    <a:pt x="11026" y="1"/>
                    <a:pt x="10824" y="1"/>
                  </a:cubicBezTo>
                  <a:lnTo>
                    <a:pt x="9716" y="1"/>
                  </a:lnTo>
                  <a:cubicBezTo>
                    <a:pt x="9633" y="1"/>
                    <a:pt x="9550" y="72"/>
                    <a:pt x="9550" y="168"/>
                  </a:cubicBezTo>
                  <a:cubicBezTo>
                    <a:pt x="9550" y="251"/>
                    <a:pt x="9633" y="334"/>
                    <a:pt x="9716" y="334"/>
                  </a:cubicBezTo>
                  <a:lnTo>
                    <a:pt x="10824" y="334"/>
                  </a:lnTo>
                  <a:cubicBezTo>
                    <a:pt x="10847" y="334"/>
                    <a:pt x="10883" y="358"/>
                    <a:pt x="10883" y="394"/>
                  </a:cubicBezTo>
                  <a:lnTo>
                    <a:pt x="10883" y="2799"/>
                  </a:lnTo>
                  <a:cubicBezTo>
                    <a:pt x="10883" y="2835"/>
                    <a:pt x="10847" y="2858"/>
                    <a:pt x="10824" y="2858"/>
                  </a:cubicBezTo>
                  <a:lnTo>
                    <a:pt x="382" y="2858"/>
                  </a:lnTo>
                  <a:cubicBezTo>
                    <a:pt x="358" y="2858"/>
                    <a:pt x="322" y="2835"/>
                    <a:pt x="322" y="2799"/>
                  </a:cubicBezTo>
                  <a:lnTo>
                    <a:pt x="322" y="394"/>
                  </a:lnTo>
                  <a:cubicBezTo>
                    <a:pt x="322" y="358"/>
                    <a:pt x="358" y="334"/>
                    <a:pt x="382" y="334"/>
                  </a:cubicBezTo>
                  <a:lnTo>
                    <a:pt x="9062" y="334"/>
                  </a:lnTo>
                  <a:cubicBezTo>
                    <a:pt x="9157" y="334"/>
                    <a:pt x="9228" y="251"/>
                    <a:pt x="9228" y="168"/>
                  </a:cubicBezTo>
                  <a:cubicBezTo>
                    <a:pt x="9228" y="72"/>
                    <a:pt x="9157" y="1"/>
                    <a:pt x="90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3055;p92">
              <a:extLst>
                <a:ext uri="{FF2B5EF4-FFF2-40B4-BE49-F238E27FC236}">
                  <a16:creationId xmlns:a16="http://schemas.microsoft.com/office/drawing/2014/main" id="{22D0E201-AC92-3500-19A4-A841B99FE937}"/>
                </a:ext>
              </a:extLst>
            </p:cNvPr>
            <p:cNvSpPr/>
            <p:nvPr/>
          </p:nvSpPr>
          <p:spPr>
            <a:xfrm>
              <a:off x="1137046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70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3056;p92">
              <a:extLst>
                <a:ext uri="{FF2B5EF4-FFF2-40B4-BE49-F238E27FC236}">
                  <a16:creationId xmlns:a16="http://schemas.microsoft.com/office/drawing/2014/main" id="{31F7DE02-EBE6-2029-E85B-CA664238429C}"/>
                </a:ext>
              </a:extLst>
            </p:cNvPr>
            <p:cNvSpPr/>
            <p:nvPr/>
          </p:nvSpPr>
          <p:spPr>
            <a:xfrm>
              <a:off x="1080579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70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3057;p92">
              <a:extLst>
                <a:ext uri="{FF2B5EF4-FFF2-40B4-BE49-F238E27FC236}">
                  <a16:creationId xmlns:a16="http://schemas.microsoft.com/office/drawing/2014/main" id="{AC6C2CE9-BBB6-8FBB-CAC1-0BBD09A8C3FD}"/>
                </a:ext>
              </a:extLst>
            </p:cNvPr>
            <p:cNvSpPr/>
            <p:nvPr/>
          </p:nvSpPr>
          <p:spPr>
            <a:xfrm>
              <a:off x="879350" y="2949122"/>
              <a:ext cx="187988" cy="10631"/>
            </a:xfrm>
            <a:custGeom>
              <a:avLst/>
              <a:gdLst/>
              <a:ahLst/>
              <a:cxnLst/>
              <a:rect l="l" t="t" r="r" b="b"/>
              <a:pathLst>
                <a:path w="5906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739" y="334"/>
                  </a:lnTo>
                  <a:cubicBezTo>
                    <a:pt x="5834" y="334"/>
                    <a:pt x="5906" y="263"/>
                    <a:pt x="5906" y="167"/>
                  </a:cubicBezTo>
                  <a:cubicBezTo>
                    <a:pt x="5906" y="84"/>
                    <a:pt x="5834" y="1"/>
                    <a:pt x="5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3058;p92">
              <a:extLst>
                <a:ext uri="{FF2B5EF4-FFF2-40B4-BE49-F238E27FC236}">
                  <a16:creationId xmlns:a16="http://schemas.microsoft.com/office/drawing/2014/main" id="{D924E9A9-6A9B-81C9-61DB-EAD586168E08}"/>
                </a:ext>
              </a:extLst>
            </p:cNvPr>
            <p:cNvSpPr/>
            <p:nvPr/>
          </p:nvSpPr>
          <p:spPr>
            <a:xfrm>
              <a:off x="1137046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82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3059;p92">
              <a:extLst>
                <a:ext uri="{FF2B5EF4-FFF2-40B4-BE49-F238E27FC236}">
                  <a16:creationId xmlns:a16="http://schemas.microsoft.com/office/drawing/2014/main" id="{BBF6775E-AA79-6B53-0672-6C1370E73140}"/>
                </a:ext>
              </a:extLst>
            </p:cNvPr>
            <p:cNvSpPr/>
            <p:nvPr/>
          </p:nvSpPr>
          <p:spPr>
            <a:xfrm>
              <a:off x="1080579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82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3060;p92">
              <a:extLst>
                <a:ext uri="{FF2B5EF4-FFF2-40B4-BE49-F238E27FC236}">
                  <a16:creationId xmlns:a16="http://schemas.microsoft.com/office/drawing/2014/main" id="{D1036C58-B3FE-3CB6-3EBC-DF985BEDB32D}"/>
                </a:ext>
              </a:extLst>
            </p:cNvPr>
            <p:cNvSpPr/>
            <p:nvPr/>
          </p:nvSpPr>
          <p:spPr>
            <a:xfrm>
              <a:off x="879350" y="3066988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72"/>
                    <a:pt x="5834" y="0"/>
                    <a:pt x="5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3061;p92">
              <a:extLst>
                <a:ext uri="{FF2B5EF4-FFF2-40B4-BE49-F238E27FC236}">
                  <a16:creationId xmlns:a16="http://schemas.microsoft.com/office/drawing/2014/main" id="{7415E96A-78D1-BAD8-F59C-B657EF14189C}"/>
                </a:ext>
              </a:extLst>
            </p:cNvPr>
            <p:cNvSpPr/>
            <p:nvPr/>
          </p:nvSpPr>
          <p:spPr>
            <a:xfrm>
              <a:off x="1137046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10"/>
                  </a:moveTo>
                  <a:cubicBezTo>
                    <a:pt x="882" y="310"/>
                    <a:pt x="1036" y="477"/>
                    <a:pt x="1036" y="667"/>
                  </a:cubicBezTo>
                  <a:cubicBezTo>
                    <a:pt x="1036" y="870"/>
                    <a:pt x="882" y="1024"/>
                    <a:pt x="679" y="1024"/>
                  </a:cubicBezTo>
                  <a:cubicBezTo>
                    <a:pt x="489" y="1024"/>
                    <a:pt x="322" y="858"/>
                    <a:pt x="322" y="667"/>
                  </a:cubicBezTo>
                  <a:cubicBezTo>
                    <a:pt x="322" y="477"/>
                    <a:pt x="489" y="310"/>
                    <a:pt x="679" y="310"/>
                  </a:cubicBezTo>
                  <a:close/>
                  <a:moveTo>
                    <a:pt x="679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3062;p92">
              <a:extLst>
                <a:ext uri="{FF2B5EF4-FFF2-40B4-BE49-F238E27FC236}">
                  <a16:creationId xmlns:a16="http://schemas.microsoft.com/office/drawing/2014/main" id="{857BF3F4-93D0-FA86-A941-3CA89DABAA68}"/>
                </a:ext>
              </a:extLst>
            </p:cNvPr>
            <p:cNvSpPr/>
            <p:nvPr/>
          </p:nvSpPr>
          <p:spPr>
            <a:xfrm>
              <a:off x="1080579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10"/>
                  </a:moveTo>
                  <a:cubicBezTo>
                    <a:pt x="882" y="310"/>
                    <a:pt x="1048" y="477"/>
                    <a:pt x="1048" y="667"/>
                  </a:cubicBezTo>
                  <a:cubicBezTo>
                    <a:pt x="1048" y="870"/>
                    <a:pt x="882" y="1024"/>
                    <a:pt x="691" y="1024"/>
                  </a:cubicBezTo>
                  <a:cubicBezTo>
                    <a:pt x="489" y="1024"/>
                    <a:pt x="334" y="858"/>
                    <a:pt x="334" y="667"/>
                  </a:cubicBezTo>
                  <a:cubicBezTo>
                    <a:pt x="334" y="477"/>
                    <a:pt x="489" y="310"/>
                    <a:pt x="691" y="310"/>
                  </a:cubicBezTo>
                  <a:close/>
                  <a:moveTo>
                    <a:pt x="691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3063;p92">
              <a:extLst>
                <a:ext uri="{FF2B5EF4-FFF2-40B4-BE49-F238E27FC236}">
                  <a16:creationId xmlns:a16="http://schemas.microsoft.com/office/drawing/2014/main" id="{9793C7EF-7C48-00F2-C312-1A66DA85F5FD}"/>
                </a:ext>
              </a:extLst>
            </p:cNvPr>
            <p:cNvSpPr/>
            <p:nvPr/>
          </p:nvSpPr>
          <p:spPr>
            <a:xfrm>
              <a:off x="879350" y="3184473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48"/>
                    <a:pt x="5834" y="0"/>
                    <a:pt x="5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3064;p92">
              <a:extLst>
                <a:ext uri="{FF2B5EF4-FFF2-40B4-BE49-F238E27FC236}">
                  <a16:creationId xmlns:a16="http://schemas.microsoft.com/office/drawing/2014/main" id="{7CEBB784-6354-2600-A41E-DE2EAFE1E938}"/>
                </a:ext>
              </a:extLst>
            </p:cNvPr>
            <p:cNvSpPr/>
            <p:nvPr/>
          </p:nvSpPr>
          <p:spPr>
            <a:xfrm>
              <a:off x="879350" y="3083285"/>
              <a:ext cx="25432" cy="10631"/>
            </a:xfrm>
            <a:custGeom>
              <a:avLst/>
              <a:gdLst/>
              <a:ahLst/>
              <a:cxnLst/>
              <a:rect l="l" t="t" r="r" b="b"/>
              <a:pathLst>
                <a:path w="799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643" y="334"/>
                  </a:lnTo>
                  <a:cubicBezTo>
                    <a:pt x="727" y="334"/>
                    <a:pt x="798" y="262"/>
                    <a:pt x="798" y="167"/>
                  </a:cubicBezTo>
                  <a:cubicBezTo>
                    <a:pt x="798" y="84"/>
                    <a:pt x="727" y="0"/>
                    <a:pt x="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" name="Google Shape;11682;p89">
            <a:extLst>
              <a:ext uri="{FF2B5EF4-FFF2-40B4-BE49-F238E27FC236}">
                <a16:creationId xmlns:a16="http://schemas.microsoft.com/office/drawing/2014/main" id="{E334362E-B1AA-9AE3-D531-284D6D8BF53B}"/>
              </a:ext>
            </a:extLst>
          </p:cNvPr>
          <p:cNvGrpSpPr/>
          <p:nvPr/>
        </p:nvGrpSpPr>
        <p:grpSpPr>
          <a:xfrm>
            <a:off x="3344177" y="4414550"/>
            <a:ext cx="253727" cy="251776"/>
            <a:chOff x="3522521" y="1975857"/>
            <a:chExt cx="367013" cy="331278"/>
          </a:xfrm>
          <a:solidFill>
            <a:srgbClr val="374353"/>
          </a:solidFill>
        </p:grpSpPr>
        <p:sp>
          <p:nvSpPr>
            <p:cNvPr id="32" name="Google Shape;11683;p89">
              <a:extLst>
                <a:ext uri="{FF2B5EF4-FFF2-40B4-BE49-F238E27FC236}">
                  <a16:creationId xmlns:a16="http://schemas.microsoft.com/office/drawing/2014/main" id="{E6A302E8-A68E-229D-A1DE-705E79BA2E02}"/>
                </a:ext>
              </a:extLst>
            </p:cNvPr>
            <p:cNvSpPr/>
            <p:nvPr/>
          </p:nvSpPr>
          <p:spPr>
            <a:xfrm>
              <a:off x="3665841" y="1975857"/>
              <a:ext cx="91302" cy="91682"/>
            </a:xfrm>
            <a:custGeom>
              <a:avLst/>
              <a:gdLst/>
              <a:ahLst/>
              <a:cxnLst/>
              <a:rect l="l" t="t" r="r" b="b"/>
              <a:pathLst>
                <a:path w="2882" h="2894" extrusionOk="0">
                  <a:moveTo>
                    <a:pt x="1429" y="703"/>
                  </a:moveTo>
                  <a:cubicBezTo>
                    <a:pt x="1846" y="703"/>
                    <a:pt x="2167" y="1036"/>
                    <a:pt x="2167" y="1453"/>
                  </a:cubicBezTo>
                  <a:cubicBezTo>
                    <a:pt x="2167" y="1870"/>
                    <a:pt x="1834" y="2191"/>
                    <a:pt x="1429" y="2191"/>
                  </a:cubicBezTo>
                  <a:cubicBezTo>
                    <a:pt x="1024" y="2191"/>
                    <a:pt x="679" y="1870"/>
                    <a:pt x="679" y="1453"/>
                  </a:cubicBezTo>
                  <a:cubicBezTo>
                    <a:pt x="679" y="1048"/>
                    <a:pt x="1013" y="703"/>
                    <a:pt x="1429" y="703"/>
                  </a:cubicBezTo>
                  <a:close/>
                  <a:moveTo>
                    <a:pt x="1441" y="0"/>
                  </a:moveTo>
                  <a:cubicBezTo>
                    <a:pt x="1358" y="0"/>
                    <a:pt x="1274" y="84"/>
                    <a:pt x="1274" y="167"/>
                  </a:cubicBezTo>
                  <a:lnTo>
                    <a:pt x="1274" y="393"/>
                  </a:lnTo>
                  <a:cubicBezTo>
                    <a:pt x="1096" y="417"/>
                    <a:pt x="953" y="476"/>
                    <a:pt x="822" y="584"/>
                  </a:cubicBezTo>
                  <a:lnTo>
                    <a:pt x="655" y="417"/>
                  </a:lnTo>
                  <a:cubicBezTo>
                    <a:pt x="626" y="387"/>
                    <a:pt x="581" y="372"/>
                    <a:pt x="536" y="372"/>
                  </a:cubicBezTo>
                  <a:cubicBezTo>
                    <a:pt x="492" y="372"/>
                    <a:pt x="447" y="387"/>
                    <a:pt x="417" y="417"/>
                  </a:cubicBezTo>
                  <a:cubicBezTo>
                    <a:pt x="358" y="476"/>
                    <a:pt x="358" y="596"/>
                    <a:pt x="417" y="655"/>
                  </a:cubicBezTo>
                  <a:lnTo>
                    <a:pt x="584" y="822"/>
                  </a:lnTo>
                  <a:cubicBezTo>
                    <a:pt x="477" y="953"/>
                    <a:pt x="417" y="1119"/>
                    <a:pt x="381" y="1286"/>
                  </a:cubicBezTo>
                  <a:lnTo>
                    <a:pt x="167" y="1286"/>
                  </a:lnTo>
                  <a:cubicBezTo>
                    <a:pt x="72" y="1286"/>
                    <a:pt x="0" y="1358"/>
                    <a:pt x="0" y="1453"/>
                  </a:cubicBezTo>
                  <a:cubicBezTo>
                    <a:pt x="0" y="1536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6"/>
                    <a:pt x="477" y="1941"/>
                    <a:pt x="584" y="2072"/>
                  </a:cubicBezTo>
                  <a:lnTo>
                    <a:pt x="417" y="2239"/>
                  </a:lnTo>
                  <a:cubicBezTo>
                    <a:pt x="358" y="2298"/>
                    <a:pt x="358" y="2417"/>
                    <a:pt x="417" y="2477"/>
                  </a:cubicBezTo>
                  <a:cubicBezTo>
                    <a:pt x="441" y="2501"/>
                    <a:pt x="489" y="2524"/>
                    <a:pt x="536" y="2524"/>
                  </a:cubicBezTo>
                  <a:cubicBezTo>
                    <a:pt x="572" y="2524"/>
                    <a:pt x="620" y="2501"/>
                    <a:pt x="655" y="2477"/>
                  </a:cubicBezTo>
                  <a:lnTo>
                    <a:pt x="810" y="2310"/>
                  </a:lnTo>
                  <a:cubicBezTo>
                    <a:pt x="953" y="2417"/>
                    <a:pt x="1108" y="2477"/>
                    <a:pt x="1274" y="2501"/>
                  </a:cubicBezTo>
                  <a:lnTo>
                    <a:pt x="1274" y="2727"/>
                  </a:lnTo>
                  <a:cubicBezTo>
                    <a:pt x="1274" y="2822"/>
                    <a:pt x="1346" y="2893"/>
                    <a:pt x="1441" y="2893"/>
                  </a:cubicBezTo>
                  <a:cubicBezTo>
                    <a:pt x="1536" y="2893"/>
                    <a:pt x="1608" y="2822"/>
                    <a:pt x="1608" y="2727"/>
                  </a:cubicBezTo>
                  <a:lnTo>
                    <a:pt x="1608" y="2501"/>
                  </a:lnTo>
                  <a:cubicBezTo>
                    <a:pt x="1786" y="2477"/>
                    <a:pt x="1929" y="2417"/>
                    <a:pt x="2072" y="2310"/>
                  </a:cubicBezTo>
                  <a:lnTo>
                    <a:pt x="2227" y="2477"/>
                  </a:lnTo>
                  <a:cubicBezTo>
                    <a:pt x="2263" y="2501"/>
                    <a:pt x="2310" y="2524"/>
                    <a:pt x="2346" y="2524"/>
                  </a:cubicBezTo>
                  <a:cubicBezTo>
                    <a:pt x="2394" y="2524"/>
                    <a:pt x="2441" y="2501"/>
                    <a:pt x="2465" y="2477"/>
                  </a:cubicBezTo>
                  <a:cubicBezTo>
                    <a:pt x="2525" y="2417"/>
                    <a:pt x="2525" y="2298"/>
                    <a:pt x="2465" y="2239"/>
                  </a:cubicBezTo>
                  <a:lnTo>
                    <a:pt x="2298" y="2072"/>
                  </a:lnTo>
                  <a:cubicBezTo>
                    <a:pt x="2406" y="1941"/>
                    <a:pt x="2465" y="1774"/>
                    <a:pt x="2501" y="1608"/>
                  </a:cubicBezTo>
                  <a:lnTo>
                    <a:pt x="2715" y="1608"/>
                  </a:lnTo>
                  <a:cubicBezTo>
                    <a:pt x="2810" y="1608"/>
                    <a:pt x="2882" y="1536"/>
                    <a:pt x="2882" y="1453"/>
                  </a:cubicBezTo>
                  <a:cubicBezTo>
                    <a:pt x="2882" y="1358"/>
                    <a:pt x="2810" y="1286"/>
                    <a:pt x="2727" y="1286"/>
                  </a:cubicBezTo>
                  <a:lnTo>
                    <a:pt x="2501" y="1286"/>
                  </a:lnTo>
                  <a:cubicBezTo>
                    <a:pt x="2465" y="1108"/>
                    <a:pt x="2406" y="953"/>
                    <a:pt x="2310" y="822"/>
                  </a:cubicBezTo>
                  <a:lnTo>
                    <a:pt x="2465" y="655"/>
                  </a:lnTo>
                  <a:cubicBezTo>
                    <a:pt x="2525" y="596"/>
                    <a:pt x="2525" y="476"/>
                    <a:pt x="2465" y="417"/>
                  </a:cubicBezTo>
                  <a:cubicBezTo>
                    <a:pt x="2435" y="387"/>
                    <a:pt x="2391" y="372"/>
                    <a:pt x="2346" y="372"/>
                  </a:cubicBezTo>
                  <a:cubicBezTo>
                    <a:pt x="2301" y="372"/>
                    <a:pt x="2257" y="387"/>
                    <a:pt x="2227" y="417"/>
                  </a:cubicBezTo>
                  <a:lnTo>
                    <a:pt x="2072" y="584"/>
                  </a:lnTo>
                  <a:cubicBezTo>
                    <a:pt x="1929" y="476"/>
                    <a:pt x="1775" y="417"/>
                    <a:pt x="1608" y="393"/>
                  </a:cubicBezTo>
                  <a:lnTo>
                    <a:pt x="1608" y="167"/>
                  </a:lnTo>
                  <a:cubicBezTo>
                    <a:pt x="1608" y="84"/>
                    <a:pt x="1536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1684;p89">
              <a:extLst>
                <a:ext uri="{FF2B5EF4-FFF2-40B4-BE49-F238E27FC236}">
                  <a16:creationId xmlns:a16="http://schemas.microsoft.com/office/drawing/2014/main" id="{7665A615-4916-7E60-8055-7B6881DBD930}"/>
                </a:ext>
              </a:extLst>
            </p:cNvPr>
            <p:cNvSpPr/>
            <p:nvPr/>
          </p:nvSpPr>
          <p:spPr>
            <a:xfrm>
              <a:off x="3693751" y="2004147"/>
              <a:ext cx="34721" cy="35101"/>
            </a:xfrm>
            <a:custGeom>
              <a:avLst/>
              <a:gdLst/>
              <a:ahLst/>
              <a:cxnLst/>
              <a:rect l="l" t="t" r="r" b="b"/>
              <a:pathLst>
                <a:path w="1096" h="1108" extrusionOk="0">
                  <a:moveTo>
                    <a:pt x="548" y="345"/>
                  </a:moveTo>
                  <a:cubicBezTo>
                    <a:pt x="667" y="345"/>
                    <a:pt x="751" y="441"/>
                    <a:pt x="751" y="560"/>
                  </a:cubicBezTo>
                  <a:cubicBezTo>
                    <a:pt x="751" y="679"/>
                    <a:pt x="667" y="762"/>
                    <a:pt x="548" y="762"/>
                  </a:cubicBezTo>
                  <a:cubicBezTo>
                    <a:pt x="429" y="762"/>
                    <a:pt x="334" y="679"/>
                    <a:pt x="334" y="560"/>
                  </a:cubicBezTo>
                  <a:cubicBezTo>
                    <a:pt x="334" y="441"/>
                    <a:pt x="429" y="345"/>
                    <a:pt x="548" y="345"/>
                  </a:cubicBezTo>
                  <a:close/>
                  <a:moveTo>
                    <a:pt x="548" y="0"/>
                  </a:moveTo>
                  <a:cubicBezTo>
                    <a:pt x="251" y="0"/>
                    <a:pt x="1" y="262"/>
                    <a:pt x="1" y="560"/>
                  </a:cubicBezTo>
                  <a:cubicBezTo>
                    <a:pt x="1" y="857"/>
                    <a:pt x="251" y="1107"/>
                    <a:pt x="548" y="1107"/>
                  </a:cubicBezTo>
                  <a:cubicBezTo>
                    <a:pt x="846" y="1107"/>
                    <a:pt x="1096" y="857"/>
                    <a:pt x="1096" y="560"/>
                  </a:cubicBezTo>
                  <a:cubicBezTo>
                    <a:pt x="1096" y="262"/>
                    <a:pt x="846" y="0"/>
                    <a:pt x="5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1685;p89">
              <a:extLst>
                <a:ext uri="{FF2B5EF4-FFF2-40B4-BE49-F238E27FC236}">
                  <a16:creationId xmlns:a16="http://schemas.microsoft.com/office/drawing/2014/main" id="{6DBB01CF-BD9D-49EA-1474-B6EC2DDAD277}"/>
                </a:ext>
              </a:extLst>
            </p:cNvPr>
            <p:cNvSpPr/>
            <p:nvPr/>
          </p:nvSpPr>
          <p:spPr>
            <a:xfrm>
              <a:off x="3679052" y="2008297"/>
              <a:ext cx="210482" cy="228983"/>
            </a:xfrm>
            <a:custGeom>
              <a:avLst/>
              <a:gdLst/>
              <a:ahLst/>
              <a:cxnLst/>
              <a:rect l="l" t="t" r="r" b="b"/>
              <a:pathLst>
                <a:path w="6644" h="7228" extrusionOk="0">
                  <a:moveTo>
                    <a:pt x="4179" y="334"/>
                  </a:moveTo>
                  <a:lnTo>
                    <a:pt x="4179" y="762"/>
                  </a:lnTo>
                  <a:lnTo>
                    <a:pt x="4179" y="786"/>
                  </a:lnTo>
                  <a:cubicBezTo>
                    <a:pt x="4179" y="869"/>
                    <a:pt x="4239" y="941"/>
                    <a:pt x="4334" y="965"/>
                  </a:cubicBezTo>
                  <a:cubicBezTo>
                    <a:pt x="4596" y="988"/>
                    <a:pt x="4846" y="1107"/>
                    <a:pt x="5072" y="1274"/>
                  </a:cubicBezTo>
                  <a:cubicBezTo>
                    <a:pt x="5102" y="1299"/>
                    <a:pt x="5138" y="1311"/>
                    <a:pt x="5174" y="1311"/>
                  </a:cubicBezTo>
                  <a:cubicBezTo>
                    <a:pt x="5225" y="1311"/>
                    <a:pt x="5276" y="1287"/>
                    <a:pt x="5310" y="1238"/>
                  </a:cubicBezTo>
                  <a:lnTo>
                    <a:pt x="5322" y="1227"/>
                  </a:lnTo>
                  <a:lnTo>
                    <a:pt x="5620" y="929"/>
                  </a:lnTo>
                  <a:lnTo>
                    <a:pt x="5715" y="1024"/>
                  </a:lnTo>
                  <a:lnTo>
                    <a:pt x="5418" y="1322"/>
                  </a:lnTo>
                  <a:lnTo>
                    <a:pt x="5406" y="1334"/>
                  </a:lnTo>
                  <a:cubicBezTo>
                    <a:pt x="5322" y="1393"/>
                    <a:pt x="5322" y="1500"/>
                    <a:pt x="5370" y="1572"/>
                  </a:cubicBezTo>
                  <a:cubicBezTo>
                    <a:pt x="5537" y="1798"/>
                    <a:pt x="5632" y="2048"/>
                    <a:pt x="5679" y="2310"/>
                  </a:cubicBezTo>
                  <a:cubicBezTo>
                    <a:pt x="5703" y="2405"/>
                    <a:pt x="5775" y="2465"/>
                    <a:pt x="5858" y="2465"/>
                  </a:cubicBezTo>
                  <a:lnTo>
                    <a:pt x="6311" y="2465"/>
                  </a:lnTo>
                  <a:lnTo>
                    <a:pt x="6311" y="2572"/>
                  </a:lnTo>
                  <a:lnTo>
                    <a:pt x="5846" y="2572"/>
                  </a:lnTo>
                  <a:cubicBezTo>
                    <a:pt x="5763" y="2572"/>
                    <a:pt x="5679" y="2631"/>
                    <a:pt x="5668" y="2715"/>
                  </a:cubicBezTo>
                  <a:cubicBezTo>
                    <a:pt x="5632" y="2989"/>
                    <a:pt x="5525" y="3239"/>
                    <a:pt x="5358" y="3465"/>
                  </a:cubicBezTo>
                  <a:cubicBezTo>
                    <a:pt x="5298" y="3536"/>
                    <a:pt x="5310" y="3643"/>
                    <a:pt x="5382" y="3703"/>
                  </a:cubicBezTo>
                  <a:lnTo>
                    <a:pt x="5406" y="3715"/>
                  </a:lnTo>
                  <a:lnTo>
                    <a:pt x="5715" y="4024"/>
                  </a:lnTo>
                  <a:lnTo>
                    <a:pt x="5620" y="4120"/>
                  </a:lnTo>
                  <a:lnTo>
                    <a:pt x="5310" y="3798"/>
                  </a:lnTo>
                  <a:cubicBezTo>
                    <a:pt x="5310" y="3798"/>
                    <a:pt x="5310" y="3786"/>
                    <a:pt x="5298" y="3786"/>
                  </a:cubicBezTo>
                  <a:cubicBezTo>
                    <a:pt x="5266" y="3747"/>
                    <a:pt x="5218" y="3729"/>
                    <a:pt x="5171" y="3729"/>
                  </a:cubicBezTo>
                  <a:cubicBezTo>
                    <a:pt x="5132" y="3729"/>
                    <a:pt x="5092" y="3741"/>
                    <a:pt x="5060" y="3763"/>
                  </a:cubicBezTo>
                  <a:cubicBezTo>
                    <a:pt x="4846" y="3917"/>
                    <a:pt x="4584" y="4024"/>
                    <a:pt x="4310" y="4072"/>
                  </a:cubicBezTo>
                  <a:cubicBezTo>
                    <a:pt x="4227" y="4084"/>
                    <a:pt x="4167" y="4155"/>
                    <a:pt x="4167" y="4251"/>
                  </a:cubicBezTo>
                  <a:lnTo>
                    <a:pt x="4167" y="4263"/>
                  </a:lnTo>
                  <a:lnTo>
                    <a:pt x="4167" y="4715"/>
                  </a:lnTo>
                  <a:lnTo>
                    <a:pt x="4060" y="4715"/>
                  </a:lnTo>
                  <a:lnTo>
                    <a:pt x="4060" y="4275"/>
                  </a:lnTo>
                  <a:lnTo>
                    <a:pt x="4060" y="4263"/>
                  </a:lnTo>
                  <a:cubicBezTo>
                    <a:pt x="4060" y="4179"/>
                    <a:pt x="4001" y="4096"/>
                    <a:pt x="3917" y="4084"/>
                  </a:cubicBezTo>
                  <a:cubicBezTo>
                    <a:pt x="3644" y="4060"/>
                    <a:pt x="3393" y="3941"/>
                    <a:pt x="3167" y="3774"/>
                  </a:cubicBezTo>
                  <a:cubicBezTo>
                    <a:pt x="3136" y="3749"/>
                    <a:pt x="3099" y="3736"/>
                    <a:pt x="3061" y="3736"/>
                  </a:cubicBezTo>
                  <a:cubicBezTo>
                    <a:pt x="3012" y="3736"/>
                    <a:pt x="2963" y="3758"/>
                    <a:pt x="2929" y="3798"/>
                  </a:cubicBezTo>
                  <a:cubicBezTo>
                    <a:pt x="2929" y="3798"/>
                    <a:pt x="2929" y="3822"/>
                    <a:pt x="2917" y="3822"/>
                  </a:cubicBezTo>
                  <a:lnTo>
                    <a:pt x="2608" y="4132"/>
                  </a:lnTo>
                  <a:lnTo>
                    <a:pt x="2512" y="4036"/>
                  </a:lnTo>
                  <a:lnTo>
                    <a:pt x="2810" y="3739"/>
                  </a:lnTo>
                  <a:lnTo>
                    <a:pt x="2822" y="3727"/>
                  </a:lnTo>
                  <a:cubicBezTo>
                    <a:pt x="2822" y="3727"/>
                    <a:pt x="2846" y="3727"/>
                    <a:pt x="2846" y="3715"/>
                  </a:cubicBezTo>
                  <a:cubicBezTo>
                    <a:pt x="2917" y="3655"/>
                    <a:pt x="2917" y="3548"/>
                    <a:pt x="2870" y="3477"/>
                  </a:cubicBezTo>
                  <a:cubicBezTo>
                    <a:pt x="2703" y="3262"/>
                    <a:pt x="2608" y="3001"/>
                    <a:pt x="2560" y="2727"/>
                  </a:cubicBezTo>
                  <a:cubicBezTo>
                    <a:pt x="2548" y="2643"/>
                    <a:pt x="2465" y="2584"/>
                    <a:pt x="2381" y="2584"/>
                  </a:cubicBezTo>
                  <a:lnTo>
                    <a:pt x="1929" y="2584"/>
                  </a:lnTo>
                  <a:lnTo>
                    <a:pt x="1929" y="2465"/>
                  </a:lnTo>
                  <a:lnTo>
                    <a:pt x="2381" y="2465"/>
                  </a:lnTo>
                  <a:cubicBezTo>
                    <a:pt x="2465" y="2465"/>
                    <a:pt x="2548" y="2405"/>
                    <a:pt x="2560" y="2310"/>
                  </a:cubicBezTo>
                  <a:cubicBezTo>
                    <a:pt x="2584" y="2048"/>
                    <a:pt x="2703" y="1798"/>
                    <a:pt x="2870" y="1572"/>
                  </a:cubicBezTo>
                  <a:cubicBezTo>
                    <a:pt x="2929" y="1500"/>
                    <a:pt x="2917" y="1393"/>
                    <a:pt x="2846" y="1334"/>
                  </a:cubicBezTo>
                  <a:lnTo>
                    <a:pt x="2822" y="1322"/>
                  </a:lnTo>
                  <a:lnTo>
                    <a:pt x="2524" y="1024"/>
                  </a:lnTo>
                  <a:lnTo>
                    <a:pt x="2620" y="929"/>
                  </a:lnTo>
                  <a:lnTo>
                    <a:pt x="2917" y="1227"/>
                  </a:lnTo>
                  <a:lnTo>
                    <a:pt x="2929" y="1238"/>
                  </a:lnTo>
                  <a:cubicBezTo>
                    <a:pt x="2963" y="1286"/>
                    <a:pt x="3012" y="1306"/>
                    <a:pt x="3062" y="1306"/>
                  </a:cubicBezTo>
                  <a:cubicBezTo>
                    <a:pt x="3099" y="1306"/>
                    <a:pt x="3137" y="1295"/>
                    <a:pt x="3167" y="1274"/>
                  </a:cubicBezTo>
                  <a:cubicBezTo>
                    <a:pt x="3393" y="1107"/>
                    <a:pt x="3644" y="1000"/>
                    <a:pt x="3917" y="953"/>
                  </a:cubicBezTo>
                  <a:cubicBezTo>
                    <a:pt x="4001" y="941"/>
                    <a:pt x="4060" y="869"/>
                    <a:pt x="4060" y="774"/>
                  </a:cubicBezTo>
                  <a:lnTo>
                    <a:pt x="4060" y="762"/>
                  </a:lnTo>
                  <a:lnTo>
                    <a:pt x="4060" y="334"/>
                  </a:lnTo>
                  <a:close/>
                  <a:moveTo>
                    <a:pt x="3894" y="0"/>
                  </a:moveTo>
                  <a:cubicBezTo>
                    <a:pt x="3810" y="0"/>
                    <a:pt x="3739" y="84"/>
                    <a:pt x="3739" y="167"/>
                  </a:cubicBezTo>
                  <a:lnTo>
                    <a:pt x="3739" y="667"/>
                  </a:lnTo>
                  <a:cubicBezTo>
                    <a:pt x="3513" y="703"/>
                    <a:pt x="3298" y="798"/>
                    <a:pt x="3108" y="929"/>
                  </a:cubicBezTo>
                  <a:lnTo>
                    <a:pt x="2762" y="584"/>
                  </a:lnTo>
                  <a:cubicBezTo>
                    <a:pt x="2733" y="554"/>
                    <a:pt x="2688" y="539"/>
                    <a:pt x="2643" y="539"/>
                  </a:cubicBezTo>
                  <a:cubicBezTo>
                    <a:pt x="2599" y="539"/>
                    <a:pt x="2554" y="554"/>
                    <a:pt x="2524" y="584"/>
                  </a:cubicBezTo>
                  <a:lnTo>
                    <a:pt x="2203" y="917"/>
                  </a:lnTo>
                  <a:cubicBezTo>
                    <a:pt x="2167" y="941"/>
                    <a:pt x="2155" y="988"/>
                    <a:pt x="2155" y="1036"/>
                  </a:cubicBezTo>
                  <a:cubicBezTo>
                    <a:pt x="2155" y="1084"/>
                    <a:pt x="2167" y="1119"/>
                    <a:pt x="2203" y="1155"/>
                  </a:cubicBezTo>
                  <a:lnTo>
                    <a:pt x="2536" y="1500"/>
                  </a:lnTo>
                  <a:cubicBezTo>
                    <a:pt x="2417" y="1691"/>
                    <a:pt x="2334" y="1893"/>
                    <a:pt x="2274" y="2119"/>
                  </a:cubicBezTo>
                  <a:lnTo>
                    <a:pt x="1786" y="2119"/>
                  </a:lnTo>
                  <a:cubicBezTo>
                    <a:pt x="1691" y="2119"/>
                    <a:pt x="1619" y="2191"/>
                    <a:pt x="1619" y="2286"/>
                  </a:cubicBezTo>
                  <a:lnTo>
                    <a:pt x="1619" y="2751"/>
                  </a:lnTo>
                  <a:cubicBezTo>
                    <a:pt x="1619" y="2834"/>
                    <a:pt x="1691" y="2905"/>
                    <a:pt x="1786" y="2905"/>
                  </a:cubicBezTo>
                  <a:lnTo>
                    <a:pt x="2274" y="2905"/>
                  </a:lnTo>
                  <a:cubicBezTo>
                    <a:pt x="2322" y="3084"/>
                    <a:pt x="2381" y="3251"/>
                    <a:pt x="2465" y="3417"/>
                  </a:cubicBezTo>
                  <a:lnTo>
                    <a:pt x="1084" y="3417"/>
                  </a:lnTo>
                  <a:cubicBezTo>
                    <a:pt x="988" y="3417"/>
                    <a:pt x="917" y="3489"/>
                    <a:pt x="917" y="3584"/>
                  </a:cubicBezTo>
                  <a:cubicBezTo>
                    <a:pt x="917" y="3667"/>
                    <a:pt x="988" y="3739"/>
                    <a:pt x="1084" y="3739"/>
                  </a:cubicBezTo>
                  <a:lnTo>
                    <a:pt x="2334" y="3739"/>
                  </a:lnTo>
                  <a:lnTo>
                    <a:pt x="2203" y="3882"/>
                  </a:lnTo>
                  <a:cubicBezTo>
                    <a:pt x="2143" y="3941"/>
                    <a:pt x="2143" y="4060"/>
                    <a:pt x="2203" y="4120"/>
                  </a:cubicBezTo>
                  <a:lnTo>
                    <a:pt x="2524" y="4441"/>
                  </a:lnTo>
                  <a:cubicBezTo>
                    <a:pt x="2560" y="4477"/>
                    <a:pt x="2608" y="4489"/>
                    <a:pt x="2643" y="4489"/>
                  </a:cubicBezTo>
                  <a:cubicBezTo>
                    <a:pt x="2691" y="4489"/>
                    <a:pt x="2739" y="4477"/>
                    <a:pt x="2762" y="4441"/>
                  </a:cubicBezTo>
                  <a:lnTo>
                    <a:pt x="3108" y="4096"/>
                  </a:lnTo>
                  <a:cubicBezTo>
                    <a:pt x="3286" y="4215"/>
                    <a:pt x="3489" y="4310"/>
                    <a:pt x="3703" y="4358"/>
                  </a:cubicBezTo>
                  <a:lnTo>
                    <a:pt x="3703" y="4370"/>
                  </a:lnTo>
                  <a:lnTo>
                    <a:pt x="3703" y="5144"/>
                  </a:lnTo>
                  <a:lnTo>
                    <a:pt x="155" y="5144"/>
                  </a:lnTo>
                  <a:cubicBezTo>
                    <a:pt x="72" y="5144"/>
                    <a:pt x="0" y="5215"/>
                    <a:pt x="0" y="5310"/>
                  </a:cubicBezTo>
                  <a:cubicBezTo>
                    <a:pt x="0" y="5394"/>
                    <a:pt x="72" y="5465"/>
                    <a:pt x="155" y="5465"/>
                  </a:cubicBezTo>
                  <a:lnTo>
                    <a:pt x="4417" y="5465"/>
                  </a:lnTo>
                  <a:lnTo>
                    <a:pt x="4120" y="7037"/>
                  </a:lnTo>
                  <a:cubicBezTo>
                    <a:pt x="4108" y="7120"/>
                    <a:pt x="4167" y="7215"/>
                    <a:pt x="4251" y="7227"/>
                  </a:cubicBezTo>
                  <a:lnTo>
                    <a:pt x="4286" y="7227"/>
                  </a:lnTo>
                  <a:cubicBezTo>
                    <a:pt x="4358" y="7227"/>
                    <a:pt x="4429" y="7168"/>
                    <a:pt x="4441" y="7096"/>
                  </a:cubicBezTo>
                  <a:lnTo>
                    <a:pt x="4787" y="5322"/>
                  </a:lnTo>
                  <a:cubicBezTo>
                    <a:pt x="4798" y="5275"/>
                    <a:pt x="4787" y="5215"/>
                    <a:pt x="4763" y="5191"/>
                  </a:cubicBezTo>
                  <a:cubicBezTo>
                    <a:pt x="4727" y="5144"/>
                    <a:pt x="4679" y="5132"/>
                    <a:pt x="4620" y="5132"/>
                  </a:cubicBezTo>
                  <a:lnTo>
                    <a:pt x="4048" y="5132"/>
                  </a:lnTo>
                  <a:lnTo>
                    <a:pt x="4048" y="5013"/>
                  </a:lnTo>
                  <a:lnTo>
                    <a:pt x="4370" y="5013"/>
                  </a:lnTo>
                  <a:cubicBezTo>
                    <a:pt x="4465" y="5013"/>
                    <a:pt x="4536" y="4929"/>
                    <a:pt x="4536" y="4846"/>
                  </a:cubicBezTo>
                  <a:lnTo>
                    <a:pt x="4536" y="4358"/>
                  </a:lnTo>
                  <a:cubicBezTo>
                    <a:pt x="4763" y="4310"/>
                    <a:pt x="4965" y="4215"/>
                    <a:pt x="5168" y="4084"/>
                  </a:cubicBezTo>
                  <a:lnTo>
                    <a:pt x="5501" y="4429"/>
                  </a:lnTo>
                  <a:cubicBezTo>
                    <a:pt x="5537" y="4453"/>
                    <a:pt x="5584" y="4477"/>
                    <a:pt x="5620" y="4477"/>
                  </a:cubicBezTo>
                  <a:cubicBezTo>
                    <a:pt x="5668" y="4477"/>
                    <a:pt x="5715" y="4453"/>
                    <a:pt x="5739" y="4429"/>
                  </a:cubicBezTo>
                  <a:lnTo>
                    <a:pt x="6072" y="4096"/>
                  </a:lnTo>
                  <a:cubicBezTo>
                    <a:pt x="6096" y="4072"/>
                    <a:pt x="6108" y="4024"/>
                    <a:pt x="6108" y="3977"/>
                  </a:cubicBezTo>
                  <a:cubicBezTo>
                    <a:pt x="6108" y="3941"/>
                    <a:pt x="6096" y="3894"/>
                    <a:pt x="6072" y="3858"/>
                  </a:cubicBezTo>
                  <a:lnTo>
                    <a:pt x="5727" y="3524"/>
                  </a:lnTo>
                  <a:cubicBezTo>
                    <a:pt x="5846" y="3322"/>
                    <a:pt x="5930" y="3120"/>
                    <a:pt x="5989" y="2893"/>
                  </a:cubicBezTo>
                  <a:lnTo>
                    <a:pt x="6489" y="2893"/>
                  </a:lnTo>
                  <a:cubicBezTo>
                    <a:pt x="6572" y="2893"/>
                    <a:pt x="6644" y="2822"/>
                    <a:pt x="6644" y="2727"/>
                  </a:cubicBezTo>
                  <a:lnTo>
                    <a:pt x="6644" y="2274"/>
                  </a:lnTo>
                  <a:cubicBezTo>
                    <a:pt x="6632" y="2191"/>
                    <a:pt x="6561" y="2119"/>
                    <a:pt x="6477" y="2119"/>
                  </a:cubicBezTo>
                  <a:lnTo>
                    <a:pt x="5977" y="2119"/>
                  </a:lnTo>
                  <a:cubicBezTo>
                    <a:pt x="5941" y="1893"/>
                    <a:pt x="5846" y="1691"/>
                    <a:pt x="5715" y="1500"/>
                  </a:cubicBezTo>
                  <a:lnTo>
                    <a:pt x="6060" y="1155"/>
                  </a:lnTo>
                  <a:cubicBezTo>
                    <a:pt x="6084" y="1119"/>
                    <a:pt x="6096" y="1084"/>
                    <a:pt x="6096" y="1036"/>
                  </a:cubicBezTo>
                  <a:cubicBezTo>
                    <a:pt x="6096" y="988"/>
                    <a:pt x="6084" y="941"/>
                    <a:pt x="6060" y="917"/>
                  </a:cubicBezTo>
                  <a:lnTo>
                    <a:pt x="5727" y="584"/>
                  </a:lnTo>
                  <a:cubicBezTo>
                    <a:pt x="5697" y="554"/>
                    <a:pt x="5653" y="539"/>
                    <a:pt x="5608" y="539"/>
                  </a:cubicBezTo>
                  <a:cubicBezTo>
                    <a:pt x="5563" y="539"/>
                    <a:pt x="5519" y="554"/>
                    <a:pt x="5489" y="584"/>
                  </a:cubicBezTo>
                  <a:lnTo>
                    <a:pt x="5144" y="929"/>
                  </a:lnTo>
                  <a:cubicBezTo>
                    <a:pt x="4953" y="810"/>
                    <a:pt x="4751" y="726"/>
                    <a:pt x="4525" y="667"/>
                  </a:cubicBezTo>
                  <a:lnTo>
                    <a:pt x="4525" y="167"/>
                  </a:lnTo>
                  <a:cubicBezTo>
                    <a:pt x="4525" y="84"/>
                    <a:pt x="4453" y="0"/>
                    <a:pt x="4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1686;p89">
              <a:extLst>
                <a:ext uri="{FF2B5EF4-FFF2-40B4-BE49-F238E27FC236}">
                  <a16:creationId xmlns:a16="http://schemas.microsoft.com/office/drawing/2014/main" id="{29FAFB97-2525-C799-BD0B-2F4F43DB6748}"/>
                </a:ext>
              </a:extLst>
            </p:cNvPr>
            <p:cNvSpPr/>
            <p:nvPr/>
          </p:nvSpPr>
          <p:spPr>
            <a:xfrm>
              <a:off x="3772951" y="2050907"/>
              <a:ext cx="73973" cy="73593"/>
            </a:xfrm>
            <a:custGeom>
              <a:avLst/>
              <a:gdLst/>
              <a:ahLst/>
              <a:cxnLst/>
              <a:rect l="l" t="t" r="r" b="b"/>
              <a:pathLst>
                <a:path w="2335" h="2323" extrusionOk="0">
                  <a:moveTo>
                    <a:pt x="1156" y="322"/>
                  </a:moveTo>
                  <a:cubicBezTo>
                    <a:pt x="1620" y="322"/>
                    <a:pt x="1989" y="703"/>
                    <a:pt x="1989" y="1167"/>
                  </a:cubicBezTo>
                  <a:cubicBezTo>
                    <a:pt x="1989" y="1620"/>
                    <a:pt x="1620" y="2001"/>
                    <a:pt x="1156" y="2001"/>
                  </a:cubicBezTo>
                  <a:cubicBezTo>
                    <a:pt x="691" y="2001"/>
                    <a:pt x="322" y="1620"/>
                    <a:pt x="322" y="1167"/>
                  </a:cubicBezTo>
                  <a:cubicBezTo>
                    <a:pt x="322" y="703"/>
                    <a:pt x="691" y="322"/>
                    <a:pt x="1156" y="322"/>
                  </a:cubicBezTo>
                  <a:close/>
                  <a:moveTo>
                    <a:pt x="1156" y="1"/>
                  </a:moveTo>
                  <a:cubicBezTo>
                    <a:pt x="513" y="1"/>
                    <a:pt x="1" y="524"/>
                    <a:pt x="1" y="1167"/>
                  </a:cubicBezTo>
                  <a:cubicBezTo>
                    <a:pt x="1" y="1798"/>
                    <a:pt x="513" y="2322"/>
                    <a:pt x="1156" y="2322"/>
                  </a:cubicBezTo>
                  <a:cubicBezTo>
                    <a:pt x="1799" y="2322"/>
                    <a:pt x="2323" y="1798"/>
                    <a:pt x="2323" y="1167"/>
                  </a:cubicBezTo>
                  <a:cubicBezTo>
                    <a:pt x="2334" y="524"/>
                    <a:pt x="1811" y="1"/>
                    <a:pt x="1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1687;p89">
              <a:extLst>
                <a:ext uri="{FF2B5EF4-FFF2-40B4-BE49-F238E27FC236}">
                  <a16:creationId xmlns:a16="http://schemas.microsoft.com/office/drawing/2014/main" id="{DD307D27-2F73-4255-9A9B-628CDF6E69FA}"/>
                </a:ext>
              </a:extLst>
            </p:cNvPr>
            <p:cNvSpPr/>
            <p:nvPr/>
          </p:nvSpPr>
          <p:spPr>
            <a:xfrm>
              <a:off x="3790312" y="2069028"/>
              <a:ext cx="38491" cy="38491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322"/>
                  </a:moveTo>
                  <a:cubicBezTo>
                    <a:pt x="763" y="322"/>
                    <a:pt x="882" y="441"/>
                    <a:pt x="882" y="595"/>
                  </a:cubicBezTo>
                  <a:cubicBezTo>
                    <a:pt x="882" y="738"/>
                    <a:pt x="763" y="857"/>
                    <a:pt x="608" y="857"/>
                  </a:cubicBezTo>
                  <a:cubicBezTo>
                    <a:pt x="465" y="857"/>
                    <a:pt x="346" y="738"/>
                    <a:pt x="346" y="595"/>
                  </a:cubicBezTo>
                  <a:cubicBezTo>
                    <a:pt x="346" y="441"/>
                    <a:pt x="465" y="322"/>
                    <a:pt x="608" y="322"/>
                  </a:cubicBezTo>
                  <a:close/>
                  <a:moveTo>
                    <a:pt x="608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62" y="1215"/>
                    <a:pt x="608" y="1215"/>
                  </a:cubicBezTo>
                  <a:cubicBezTo>
                    <a:pt x="941" y="1215"/>
                    <a:pt x="1215" y="953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1688;p89">
              <a:extLst>
                <a:ext uri="{FF2B5EF4-FFF2-40B4-BE49-F238E27FC236}">
                  <a16:creationId xmlns:a16="http://schemas.microsoft.com/office/drawing/2014/main" id="{523AFBB9-DB60-BBD3-93DF-DB3AC0D94AD5}"/>
                </a:ext>
              </a:extLst>
            </p:cNvPr>
            <p:cNvSpPr/>
            <p:nvPr/>
          </p:nvSpPr>
          <p:spPr>
            <a:xfrm>
              <a:off x="3522521" y="2081447"/>
              <a:ext cx="294212" cy="225688"/>
            </a:xfrm>
            <a:custGeom>
              <a:avLst/>
              <a:gdLst/>
              <a:ahLst/>
              <a:cxnLst/>
              <a:rect l="l" t="t" r="r" b="b"/>
              <a:pathLst>
                <a:path w="9287" h="7124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6954"/>
                  </a:lnTo>
                  <a:cubicBezTo>
                    <a:pt x="0" y="7121"/>
                    <a:pt x="143" y="7121"/>
                    <a:pt x="262" y="7121"/>
                  </a:cubicBezTo>
                  <a:cubicBezTo>
                    <a:pt x="351" y="7121"/>
                    <a:pt x="2483" y="7124"/>
                    <a:pt x="4603" y="7124"/>
                  </a:cubicBezTo>
                  <a:cubicBezTo>
                    <a:pt x="6724" y="7124"/>
                    <a:pt x="8835" y="7121"/>
                    <a:pt x="8882" y="7109"/>
                  </a:cubicBezTo>
                  <a:cubicBezTo>
                    <a:pt x="8942" y="7085"/>
                    <a:pt x="8989" y="7026"/>
                    <a:pt x="9001" y="6966"/>
                  </a:cubicBezTo>
                  <a:lnTo>
                    <a:pt x="9287" y="5466"/>
                  </a:lnTo>
                  <a:cubicBezTo>
                    <a:pt x="9275" y="5395"/>
                    <a:pt x="9216" y="5299"/>
                    <a:pt x="9120" y="5287"/>
                  </a:cubicBezTo>
                  <a:cubicBezTo>
                    <a:pt x="9113" y="5286"/>
                    <a:pt x="9106" y="5286"/>
                    <a:pt x="9099" y="5286"/>
                  </a:cubicBezTo>
                  <a:cubicBezTo>
                    <a:pt x="9021" y="5286"/>
                    <a:pt x="8941" y="5342"/>
                    <a:pt x="8930" y="5418"/>
                  </a:cubicBezTo>
                  <a:lnTo>
                    <a:pt x="8680" y="6788"/>
                  </a:lnTo>
                  <a:lnTo>
                    <a:pt x="357" y="6788"/>
                  </a:lnTo>
                  <a:lnTo>
                    <a:pt x="1036" y="3192"/>
                  </a:lnTo>
                  <a:lnTo>
                    <a:pt x="4429" y="3192"/>
                  </a:lnTo>
                  <a:cubicBezTo>
                    <a:pt x="4524" y="3192"/>
                    <a:pt x="4596" y="3120"/>
                    <a:pt x="4596" y="3025"/>
                  </a:cubicBezTo>
                  <a:cubicBezTo>
                    <a:pt x="4596" y="2930"/>
                    <a:pt x="4524" y="2858"/>
                    <a:pt x="4429" y="2858"/>
                  </a:cubicBezTo>
                  <a:lnTo>
                    <a:pt x="905" y="2858"/>
                  </a:lnTo>
                  <a:cubicBezTo>
                    <a:pt x="834" y="2858"/>
                    <a:pt x="750" y="2918"/>
                    <a:pt x="738" y="2989"/>
                  </a:cubicBezTo>
                  <a:lnTo>
                    <a:pt x="322" y="5168"/>
                  </a:lnTo>
                  <a:lnTo>
                    <a:pt x="322" y="334"/>
                  </a:lnTo>
                  <a:lnTo>
                    <a:pt x="2453" y="334"/>
                  </a:lnTo>
                  <a:lnTo>
                    <a:pt x="3536" y="1418"/>
                  </a:lnTo>
                  <a:cubicBezTo>
                    <a:pt x="3572" y="1442"/>
                    <a:pt x="3608" y="1465"/>
                    <a:pt x="3655" y="1465"/>
                  </a:cubicBezTo>
                  <a:lnTo>
                    <a:pt x="5358" y="1465"/>
                  </a:lnTo>
                  <a:cubicBezTo>
                    <a:pt x="5441" y="1465"/>
                    <a:pt x="5513" y="1394"/>
                    <a:pt x="5513" y="1299"/>
                  </a:cubicBezTo>
                  <a:cubicBezTo>
                    <a:pt x="5513" y="1204"/>
                    <a:pt x="5441" y="1132"/>
                    <a:pt x="5358" y="1132"/>
                  </a:cubicBezTo>
                  <a:lnTo>
                    <a:pt x="3727" y="1132"/>
                  </a:lnTo>
                  <a:lnTo>
                    <a:pt x="2643" y="49"/>
                  </a:lnTo>
                  <a:cubicBezTo>
                    <a:pt x="2619" y="13"/>
                    <a:pt x="2572" y="1"/>
                    <a:pt x="2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1689;p89">
              <a:extLst>
                <a:ext uri="{FF2B5EF4-FFF2-40B4-BE49-F238E27FC236}">
                  <a16:creationId xmlns:a16="http://schemas.microsoft.com/office/drawing/2014/main" id="{4548F298-D457-C241-2B35-2A1F18E9C9C1}"/>
                </a:ext>
              </a:extLst>
            </p:cNvPr>
            <p:cNvSpPr/>
            <p:nvPr/>
          </p:nvSpPr>
          <p:spPr>
            <a:xfrm>
              <a:off x="3810682" y="2248812"/>
              <a:ext cx="1774" cy="253"/>
            </a:xfrm>
            <a:custGeom>
              <a:avLst/>
              <a:gdLst/>
              <a:ahLst/>
              <a:cxnLst/>
              <a:rect l="l" t="t" r="r" b="b"/>
              <a:pathLst>
                <a:path w="56" h="8" extrusionOk="0">
                  <a:moveTo>
                    <a:pt x="1" y="1"/>
                  </a:moveTo>
                  <a:cubicBezTo>
                    <a:pt x="1" y="1"/>
                    <a:pt x="7" y="2"/>
                    <a:pt x="24" y="4"/>
                  </a:cubicBezTo>
                  <a:cubicBezTo>
                    <a:pt x="44" y="7"/>
                    <a:pt x="52" y="8"/>
                    <a:pt x="53" y="8"/>
                  </a:cubicBezTo>
                  <a:cubicBezTo>
                    <a:pt x="55" y="8"/>
                    <a:pt x="3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2432;p90">
            <a:extLst>
              <a:ext uri="{FF2B5EF4-FFF2-40B4-BE49-F238E27FC236}">
                <a16:creationId xmlns:a16="http://schemas.microsoft.com/office/drawing/2014/main" id="{11F6EC99-069D-7B22-9F7A-B5F45878E2B0}"/>
              </a:ext>
            </a:extLst>
          </p:cNvPr>
          <p:cNvGrpSpPr/>
          <p:nvPr/>
        </p:nvGrpSpPr>
        <p:grpSpPr>
          <a:xfrm>
            <a:off x="3343196" y="2671135"/>
            <a:ext cx="252288" cy="242273"/>
            <a:chOff x="3967437" y="3837102"/>
            <a:chExt cx="364708" cy="295405"/>
          </a:xfrm>
          <a:solidFill>
            <a:srgbClr val="374353"/>
          </a:solidFill>
        </p:grpSpPr>
        <p:sp>
          <p:nvSpPr>
            <p:cNvPr id="40" name="Google Shape;12433;p90">
              <a:extLst>
                <a:ext uri="{FF2B5EF4-FFF2-40B4-BE49-F238E27FC236}">
                  <a16:creationId xmlns:a16="http://schemas.microsoft.com/office/drawing/2014/main" id="{68F38F30-97E2-A9FF-01E8-493EC85B62EB}"/>
                </a:ext>
              </a:extLst>
            </p:cNvPr>
            <p:cNvSpPr/>
            <p:nvPr/>
          </p:nvSpPr>
          <p:spPr>
            <a:xfrm>
              <a:off x="4178750" y="3868334"/>
              <a:ext cx="153396" cy="264172"/>
            </a:xfrm>
            <a:custGeom>
              <a:avLst/>
              <a:gdLst/>
              <a:ahLst/>
              <a:cxnLst/>
              <a:rect l="l" t="t" r="r" b="b"/>
              <a:pathLst>
                <a:path w="4823" h="8306" extrusionOk="0">
                  <a:moveTo>
                    <a:pt x="4273" y="1"/>
                  </a:moveTo>
                  <a:cubicBezTo>
                    <a:pt x="4217" y="1"/>
                    <a:pt x="4158" y="32"/>
                    <a:pt x="4120" y="78"/>
                  </a:cubicBezTo>
                  <a:cubicBezTo>
                    <a:pt x="4060" y="150"/>
                    <a:pt x="4096" y="257"/>
                    <a:pt x="4167" y="316"/>
                  </a:cubicBezTo>
                  <a:cubicBezTo>
                    <a:pt x="4370" y="471"/>
                    <a:pt x="4489" y="685"/>
                    <a:pt x="4489" y="947"/>
                  </a:cubicBezTo>
                  <a:lnTo>
                    <a:pt x="4489" y="7210"/>
                  </a:lnTo>
                  <a:cubicBezTo>
                    <a:pt x="4489" y="7627"/>
                    <a:pt x="4156" y="7984"/>
                    <a:pt x="3715" y="7984"/>
                  </a:cubicBezTo>
                  <a:lnTo>
                    <a:pt x="167" y="7984"/>
                  </a:lnTo>
                  <a:cubicBezTo>
                    <a:pt x="72" y="7984"/>
                    <a:pt x="0" y="8055"/>
                    <a:pt x="0" y="8151"/>
                  </a:cubicBezTo>
                  <a:cubicBezTo>
                    <a:pt x="0" y="8234"/>
                    <a:pt x="72" y="8305"/>
                    <a:pt x="167" y="8305"/>
                  </a:cubicBezTo>
                  <a:lnTo>
                    <a:pt x="3715" y="8305"/>
                  </a:lnTo>
                  <a:cubicBezTo>
                    <a:pt x="4334" y="8305"/>
                    <a:pt x="4822" y="7817"/>
                    <a:pt x="4822" y="7210"/>
                  </a:cubicBezTo>
                  <a:lnTo>
                    <a:pt x="4822" y="947"/>
                  </a:lnTo>
                  <a:cubicBezTo>
                    <a:pt x="4822" y="590"/>
                    <a:pt x="4644" y="245"/>
                    <a:pt x="4358" y="31"/>
                  </a:cubicBezTo>
                  <a:cubicBezTo>
                    <a:pt x="4333" y="10"/>
                    <a:pt x="4303" y="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2434;p90">
              <a:extLst>
                <a:ext uri="{FF2B5EF4-FFF2-40B4-BE49-F238E27FC236}">
                  <a16:creationId xmlns:a16="http://schemas.microsoft.com/office/drawing/2014/main" id="{4755562B-24AB-1765-5B2F-B247AAD34F5B}"/>
                </a:ext>
              </a:extLst>
            </p:cNvPr>
            <p:cNvSpPr/>
            <p:nvPr/>
          </p:nvSpPr>
          <p:spPr>
            <a:xfrm>
              <a:off x="3969346" y="3937447"/>
              <a:ext cx="198431" cy="194678"/>
            </a:xfrm>
            <a:custGeom>
              <a:avLst/>
              <a:gdLst/>
              <a:ahLst/>
              <a:cxnLst/>
              <a:rect l="l" t="t" r="r" b="b"/>
              <a:pathLst>
                <a:path w="6239" h="6121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5025"/>
                  </a:lnTo>
                  <a:cubicBezTo>
                    <a:pt x="0" y="5632"/>
                    <a:pt x="488" y="6121"/>
                    <a:pt x="1107" y="6121"/>
                  </a:cubicBezTo>
                  <a:lnTo>
                    <a:pt x="6060" y="6121"/>
                  </a:lnTo>
                  <a:cubicBezTo>
                    <a:pt x="6144" y="6121"/>
                    <a:pt x="6227" y="6049"/>
                    <a:pt x="6227" y="5954"/>
                  </a:cubicBezTo>
                  <a:cubicBezTo>
                    <a:pt x="6239" y="5870"/>
                    <a:pt x="6168" y="5799"/>
                    <a:pt x="6060" y="5799"/>
                  </a:cubicBezTo>
                  <a:lnTo>
                    <a:pt x="1107" y="5799"/>
                  </a:lnTo>
                  <a:cubicBezTo>
                    <a:pt x="691" y="5799"/>
                    <a:pt x="333" y="5454"/>
                    <a:pt x="333" y="5025"/>
                  </a:cubicBezTo>
                  <a:lnTo>
                    <a:pt x="333" y="167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2435;p90">
              <a:extLst>
                <a:ext uri="{FF2B5EF4-FFF2-40B4-BE49-F238E27FC236}">
                  <a16:creationId xmlns:a16="http://schemas.microsoft.com/office/drawing/2014/main" id="{7A8238BD-BAA9-DFE6-AC68-33B5E7FA1B68}"/>
                </a:ext>
              </a:extLst>
            </p:cNvPr>
            <p:cNvSpPr/>
            <p:nvPr/>
          </p:nvSpPr>
          <p:spPr>
            <a:xfrm>
              <a:off x="3967437" y="3837102"/>
              <a:ext cx="331376" cy="89786"/>
            </a:xfrm>
            <a:custGeom>
              <a:avLst/>
              <a:gdLst/>
              <a:ahLst/>
              <a:cxnLst/>
              <a:rect l="l" t="t" r="r" b="b"/>
              <a:pathLst>
                <a:path w="10419" h="2823" extrusionOk="0">
                  <a:moveTo>
                    <a:pt x="2739" y="334"/>
                  </a:moveTo>
                  <a:cubicBezTo>
                    <a:pt x="2822" y="334"/>
                    <a:pt x="2894" y="393"/>
                    <a:pt x="2894" y="477"/>
                  </a:cubicBezTo>
                  <a:lnTo>
                    <a:pt x="2894" y="1453"/>
                  </a:lnTo>
                  <a:cubicBezTo>
                    <a:pt x="2894" y="1525"/>
                    <a:pt x="2834" y="1596"/>
                    <a:pt x="2739" y="1596"/>
                  </a:cubicBezTo>
                  <a:cubicBezTo>
                    <a:pt x="2668" y="1596"/>
                    <a:pt x="2596" y="1536"/>
                    <a:pt x="2596" y="1453"/>
                  </a:cubicBezTo>
                  <a:lnTo>
                    <a:pt x="2596" y="477"/>
                  </a:lnTo>
                  <a:cubicBezTo>
                    <a:pt x="2596" y="405"/>
                    <a:pt x="2656" y="334"/>
                    <a:pt x="2739" y="334"/>
                  </a:cubicBezTo>
                  <a:close/>
                  <a:moveTo>
                    <a:pt x="4751" y="334"/>
                  </a:moveTo>
                  <a:cubicBezTo>
                    <a:pt x="4823" y="334"/>
                    <a:pt x="4906" y="393"/>
                    <a:pt x="4906" y="477"/>
                  </a:cubicBezTo>
                  <a:lnTo>
                    <a:pt x="4906" y="1453"/>
                  </a:lnTo>
                  <a:cubicBezTo>
                    <a:pt x="4906" y="1525"/>
                    <a:pt x="4846" y="1596"/>
                    <a:pt x="4751" y="1596"/>
                  </a:cubicBezTo>
                  <a:cubicBezTo>
                    <a:pt x="4680" y="1596"/>
                    <a:pt x="4608" y="1536"/>
                    <a:pt x="4608" y="1453"/>
                  </a:cubicBezTo>
                  <a:lnTo>
                    <a:pt x="4608" y="477"/>
                  </a:lnTo>
                  <a:cubicBezTo>
                    <a:pt x="4608" y="405"/>
                    <a:pt x="4668" y="334"/>
                    <a:pt x="4751" y="334"/>
                  </a:cubicBezTo>
                  <a:close/>
                  <a:moveTo>
                    <a:pt x="6763" y="334"/>
                  </a:moveTo>
                  <a:cubicBezTo>
                    <a:pt x="6835" y="334"/>
                    <a:pt x="6906" y="393"/>
                    <a:pt x="6906" y="477"/>
                  </a:cubicBezTo>
                  <a:lnTo>
                    <a:pt x="6906" y="1453"/>
                  </a:lnTo>
                  <a:cubicBezTo>
                    <a:pt x="6906" y="1525"/>
                    <a:pt x="6847" y="1596"/>
                    <a:pt x="6763" y="1596"/>
                  </a:cubicBezTo>
                  <a:cubicBezTo>
                    <a:pt x="6692" y="1596"/>
                    <a:pt x="6609" y="1536"/>
                    <a:pt x="6609" y="1453"/>
                  </a:cubicBezTo>
                  <a:lnTo>
                    <a:pt x="6609" y="477"/>
                  </a:lnTo>
                  <a:cubicBezTo>
                    <a:pt x="6609" y="405"/>
                    <a:pt x="6668" y="334"/>
                    <a:pt x="6763" y="334"/>
                  </a:cubicBezTo>
                  <a:close/>
                  <a:moveTo>
                    <a:pt x="8775" y="334"/>
                  </a:moveTo>
                  <a:cubicBezTo>
                    <a:pt x="8847" y="334"/>
                    <a:pt x="8918" y="393"/>
                    <a:pt x="8918" y="477"/>
                  </a:cubicBezTo>
                  <a:lnTo>
                    <a:pt x="8918" y="1453"/>
                  </a:lnTo>
                  <a:cubicBezTo>
                    <a:pt x="8918" y="1525"/>
                    <a:pt x="8859" y="1596"/>
                    <a:pt x="8775" y="1596"/>
                  </a:cubicBezTo>
                  <a:cubicBezTo>
                    <a:pt x="8692" y="1596"/>
                    <a:pt x="8621" y="1536"/>
                    <a:pt x="8621" y="1453"/>
                  </a:cubicBezTo>
                  <a:lnTo>
                    <a:pt x="8621" y="1155"/>
                  </a:lnTo>
                  <a:lnTo>
                    <a:pt x="8621" y="810"/>
                  </a:lnTo>
                  <a:lnTo>
                    <a:pt x="8621" y="477"/>
                  </a:lnTo>
                  <a:cubicBezTo>
                    <a:pt x="8621" y="405"/>
                    <a:pt x="8680" y="334"/>
                    <a:pt x="8775" y="334"/>
                  </a:cubicBezTo>
                  <a:close/>
                  <a:moveTo>
                    <a:pt x="2703" y="1"/>
                  </a:moveTo>
                  <a:cubicBezTo>
                    <a:pt x="2429" y="1"/>
                    <a:pt x="2203" y="227"/>
                    <a:pt x="2203" y="501"/>
                  </a:cubicBezTo>
                  <a:lnTo>
                    <a:pt x="2203" y="822"/>
                  </a:lnTo>
                  <a:lnTo>
                    <a:pt x="1108" y="822"/>
                  </a:lnTo>
                  <a:cubicBezTo>
                    <a:pt x="501" y="822"/>
                    <a:pt x="1" y="1310"/>
                    <a:pt x="1" y="1929"/>
                  </a:cubicBezTo>
                  <a:lnTo>
                    <a:pt x="1" y="2656"/>
                  </a:lnTo>
                  <a:cubicBezTo>
                    <a:pt x="1" y="2739"/>
                    <a:pt x="84" y="2822"/>
                    <a:pt x="167" y="2822"/>
                  </a:cubicBezTo>
                  <a:cubicBezTo>
                    <a:pt x="262" y="2822"/>
                    <a:pt x="334" y="2739"/>
                    <a:pt x="334" y="2656"/>
                  </a:cubicBezTo>
                  <a:lnTo>
                    <a:pt x="334" y="1929"/>
                  </a:lnTo>
                  <a:cubicBezTo>
                    <a:pt x="334" y="1513"/>
                    <a:pt x="679" y="1144"/>
                    <a:pt x="1108" y="1144"/>
                  </a:cubicBezTo>
                  <a:lnTo>
                    <a:pt x="2203" y="1144"/>
                  </a:lnTo>
                  <a:lnTo>
                    <a:pt x="2203" y="1441"/>
                  </a:lnTo>
                  <a:cubicBezTo>
                    <a:pt x="2203" y="1715"/>
                    <a:pt x="2429" y="1941"/>
                    <a:pt x="2703" y="1941"/>
                  </a:cubicBezTo>
                  <a:cubicBezTo>
                    <a:pt x="2965" y="1941"/>
                    <a:pt x="3191" y="1715"/>
                    <a:pt x="3191" y="1441"/>
                  </a:cubicBezTo>
                  <a:lnTo>
                    <a:pt x="3191" y="1144"/>
                  </a:lnTo>
                  <a:lnTo>
                    <a:pt x="4227" y="1144"/>
                  </a:lnTo>
                  <a:lnTo>
                    <a:pt x="4227" y="1441"/>
                  </a:lnTo>
                  <a:cubicBezTo>
                    <a:pt x="4227" y="1715"/>
                    <a:pt x="4453" y="1941"/>
                    <a:pt x="4727" y="1941"/>
                  </a:cubicBezTo>
                  <a:cubicBezTo>
                    <a:pt x="4989" y="1941"/>
                    <a:pt x="5215" y="1715"/>
                    <a:pt x="5215" y="1441"/>
                  </a:cubicBezTo>
                  <a:lnTo>
                    <a:pt x="5215" y="1144"/>
                  </a:lnTo>
                  <a:lnTo>
                    <a:pt x="6251" y="1144"/>
                  </a:lnTo>
                  <a:lnTo>
                    <a:pt x="6251" y="1441"/>
                  </a:lnTo>
                  <a:cubicBezTo>
                    <a:pt x="6251" y="1715"/>
                    <a:pt x="6478" y="1941"/>
                    <a:pt x="6751" y="1941"/>
                  </a:cubicBezTo>
                  <a:cubicBezTo>
                    <a:pt x="7013" y="1941"/>
                    <a:pt x="7240" y="1715"/>
                    <a:pt x="7240" y="1441"/>
                  </a:cubicBezTo>
                  <a:lnTo>
                    <a:pt x="7240" y="1144"/>
                  </a:lnTo>
                  <a:lnTo>
                    <a:pt x="8275" y="1144"/>
                  </a:lnTo>
                  <a:lnTo>
                    <a:pt x="8275" y="1441"/>
                  </a:lnTo>
                  <a:cubicBezTo>
                    <a:pt x="8275" y="1715"/>
                    <a:pt x="8502" y="1941"/>
                    <a:pt x="8775" y="1941"/>
                  </a:cubicBezTo>
                  <a:cubicBezTo>
                    <a:pt x="9037" y="1941"/>
                    <a:pt x="9264" y="1715"/>
                    <a:pt x="9264" y="1441"/>
                  </a:cubicBezTo>
                  <a:lnTo>
                    <a:pt x="9264" y="1144"/>
                  </a:lnTo>
                  <a:lnTo>
                    <a:pt x="10264" y="1144"/>
                  </a:lnTo>
                  <a:cubicBezTo>
                    <a:pt x="10347" y="1144"/>
                    <a:pt x="10419" y="1072"/>
                    <a:pt x="10419" y="989"/>
                  </a:cubicBezTo>
                  <a:cubicBezTo>
                    <a:pt x="10419" y="894"/>
                    <a:pt x="10347" y="822"/>
                    <a:pt x="10264" y="822"/>
                  </a:cubicBezTo>
                  <a:lnTo>
                    <a:pt x="9264" y="822"/>
                  </a:lnTo>
                  <a:lnTo>
                    <a:pt x="9264" y="501"/>
                  </a:lnTo>
                  <a:cubicBezTo>
                    <a:pt x="9264" y="227"/>
                    <a:pt x="9037" y="1"/>
                    <a:pt x="8775" y="1"/>
                  </a:cubicBezTo>
                  <a:cubicBezTo>
                    <a:pt x="8502" y="1"/>
                    <a:pt x="8275" y="227"/>
                    <a:pt x="8275" y="501"/>
                  </a:cubicBezTo>
                  <a:lnTo>
                    <a:pt x="8275" y="822"/>
                  </a:lnTo>
                  <a:lnTo>
                    <a:pt x="7240" y="822"/>
                  </a:lnTo>
                  <a:lnTo>
                    <a:pt x="7240" y="501"/>
                  </a:lnTo>
                  <a:cubicBezTo>
                    <a:pt x="7240" y="227"/>
                    <a:pt x="7013" y="1"/>
                    <a:pt x="6751" y="1"/>
                  </a:cubicBezTo>
                  <a:cubicBezTo>
                    <a:pt x="6478" y="1"/>
                    <a:pt x="6251" y="227"/>
                    <a:pt x="6251" y="501"/>
                  </a:cubicBezTo>
                  <a:lnTo>
                    <a:pt x="6251" y="822"/>
                  </a:lnTo>
                  <a:lnTo>
                    <a:pt x="5215" y="822"/>
                  </a:lnTo>
                  <a:lnTo>
                    <a:pt x="5215" y="501"/>
                  </a:lnTo>
                  <a:cubicBezTo>
                    <a:pt x="5215" y="227"/>
                    <a:pt x="4989" y="1"/>
                    <a:pt x="4727" y="1"/>
                  </a:cubicBezTo>
                  <a:cubicBezTo>
                    <a:pt x="4453" y="1"/>
                    <a:pt x="4227" y="227"/>
                    <a:pt x="4227" y="501"/>
                  </a:cubicBezTo>
                  <a:lnTo>
                    <a:pt x="4227" y="822"/>
                  </a:lnTo>
                  <a:lnTo>
                    <a:pt x="3191" y="822"/>
                  </a:lnTo>
                  <a:lnTo>
                    <a:pt x="3191" y="501"/>
                  </a:lnTo>
                  <a:cubicBezTo>
                    <a:pt x="3191" y="227"/>
                    <a:pt x="2965" y="1"/>
                    <a:pt x="2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2436;p90">
              <a:extLst>
                <a:ext uri="{FF2B5EF4-FFF2-40B4-BE49-F238E27FC236}">
                  <a16:creationId xmlns:a16="http://schemas.microsoft.com/office/drawing/2014/main" id="{E9DF99E7-DDDF-4F6D-0959-519373DEAC26}"/>
                </a:ext>
              </a:extLst>
            </p:cNvPr>
            <p:cNvSpPr/>
            <p:nvPr/>
          </p:nvSpPr>
          <p:spPr>
            <a:xfrm>
              <a:off x="3994694" y="3917378"/>
              <a:ext cx="158325" cy="156067"/>
            </a:xfrm>
            <a:custGeom>
              <a:avLst/>
              <a:gdLst/>
              <a:ahLst/>
              <a:cxnLst/>
              <a:rect l="l" t="t" r="r" b="b"/>
              <a:pathLst>
                <a:path w="4978" h="4907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1251"/>
                  </a:lnTo>
                  <a:cubicBezTo>
                    <a:pt x="1" y="2049"/>
                    <a:pt x="656" y="2703"/>
                    <a:pt x="1453" y="2703"/>
                  </a:cubicBezTo>
                  <a:lnTo>
                    <a:pt x="2049" y="2703"/>
                  </a:lnTo>
                  <a:cubicBezTo>
                    <a:pt x="2573" y="2703"/>
                    <a:pt x="2989" y="3120"/>
                    <a:pt x="2989" y="3644"/>
                  </a:cubicBezTo>
                  <a:cubicBezTo>
                    <a:pt x="2989" y="4346"/>
                    <a:pt x="3549" y="4906"/>
                    <a:pt x="4251" y="4906"/>
                  </a:cubicBezTo>
                  <a:lnTo>
                    <a:pt x="4811" y="4906"/>
                  </a:lnTo>
                  <a:cubicBezTo>
                    <a:pt x="4906" y="4906"/>
                    <a:pt x="4978" y="4835"/>
                    <a:pt x="4978" y="4739"/>
                  </a:cubicBezTo>
                  <a:cubicBezTo>
                    <a:pt x="4978" y="4644"/>
                    <a:pt x="4906" y="4561"/>
                    <a:pt x="4799" y="4561"/>
                  </a:cubicBezTo>
                  <a:lnTo>
                    <a:pt x="4239" y="4561"/>
                  </a:lnTo>
                  <a:cubicBezTo>
                    <a:pt x="3716" y="4561"/>
                    <a:pt x="3299" y="4144"/>
                    <a:pt x="3299" y="3632"/>
                  </a:cubicBezTo>
                  <a:cubicBezTo>
                    <a:pt x="3299" y="2930"/>
                    <a:pt x="2739" y="2358"/>
                    <a:pt x="2037" y="2358"/>
                  </a:cubicBezTo>
                  <a:lnTo>
                    <a:pt x="1441" y="2358"/>
                  </a:lnTo>
                  <a:cubicBezTo>
                    <a:pt x="834" y="2358"/>
                    <a:pt x="322" y="1858"/>
                    <a:pt x="322" y="1251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2437;p90">
              <a:extLst>
                <a:ext uri="{FF2B5EF4-FFF2-40B4-BE49-F238E27FC236}">
                  <a16:creationId xmlns:a16="http://schemas.microsoft.com/office/drawing/2014/main" id="{E7E1422D-7423-83FA-CF92-7B6126D13693}"/>
                </a:ext>
              </a:extLst>
            </p:cNvPr>
            <p:cNvSpPr/>
            <p:nvPr/>
          </p:nvSpPr>
          <p:spPr>
            <a:xfrm>
              <a:off x="4160812" y="3927174"/>
              <a:ext cx="155813" cy="149992"/>
            </a:xfrm>
            <a:custGeom>
              <a:avLst/>
              <a:gdLst/>
              <a:ahLst/>
              <a:cxnLst/>
              <a:rect l="l" t="t" r="r" b="b"/>
              <a:pathLst>
                <a:path w="4899" h="4716" extrusionOk="0">
                  <a:moveTo>
                    <a:pt x="3231" y="645"/>
                  </a:moveTo>
                  <a:lnTo>
                    <a:pt x="4124" y="1538"/>
                  </a:lnTo>
                  <a:lnTo>
                    <a:pt x="3838" y="1812"/>
                  </a:lnTo>
                  <a:lnTo>
                    <a:pt x="2945" y="919"/>
                  </a:lnTo>
                  <a:lnTo>
                    <a:pt x="3231" y="645"/>
                  </a:lnTo>
                  <a:close/>
                  <a:moveTo>
                    <a:pt x="2707" y="1157"/>
                  </a:moveTo>
                  <a:lnTo>
                    <a:pt x="3029" y="1491"/>
                  </a:lnTo>
                  <a:lnTo>
                    <a:pt x="1302" y="3217"/>
                  </a:lnTo>
                  <a:lnTo>
                    <a:pt x="981" y="2884"/>
                  </a:lnTo>
                  <a:lnTo>
                    <a:pt x="2707" y="1157"/>
                  </a:lnTo>
                  <a:close/>
                  <a:moveTo>
                    <a:pt x="814" y="3205"/>
                  </a:moveTo>
                  <a:lnTo>
                    <a:pt x="1564" y="3943"/>
                  </a:lnTo>
                  <a:lnTo>
                    <a:pt x="1064" y="4098"/>
                  </a:lnTo>
                  <a:cubicBezTo>
                    <a:pt x="993" y="3919"/>
                    <a:pt x="862" y="3765"/>
                    <a:pt x="671" y="3693"/>
                  </a:cubicBezTo>
                  <a:lnTo>
                    <a:pt x="814" y="3205"/>
                  </a:lnTo>
                  <a:close/>
                  <a:moveTo>
                    <a:pt x="552" y="4015"/>
                  </a:moveTo>
                  <a:cubicBezTo>
                    <a:pt x="624" y="4050"/>
                    <a:pt x="695" y="4122"/>
                    <a:pt x="731" y="4193"/>
                  </a:cubicBezTo>
                  <a:lnTo>
                    <a:pt x="469" y="4288"/>
                  </a:lnTo>
                  <a:lnTo>
                    <a:pt x="469" y="4288"/>
                  </a:lnTo>
                  <a:lnTo>
                    <a:pt x="552" y="4015"/>
                  </a:lnTo>
                  <a:close/>
                  <a:moveTo>
                    <a:pt x="3648" y="1"/>
                  </a:moveTo>
                  <a:cubicBezTo>
                    <a:pt x="3640" y="1"/>
                    <a:pt x="3632" y="1"/>
                    <a:pt x="3624" y="2"/>
                  </a:cubicBezTo>
                  <a:cubicBezTo>
                    <a:pt x="3148" y="86"/>
                    <a:pt x="3005" y="419"/>
                    <a:pt x="2588" y="788"/>
                  </a:cubicBezTo>
                  <a:cubicBezTo>
                    <a:pt x="2588" y="788"/>
                    <a:pt x="707" y="2669"/>
                    <a:pt x="683" y="2705"/>
                  </a:cubicBezTo>
                  <a:cubicBezTo>
                    <a:pt x="517" y="2812"/>
                    <a:pt x="445" y="3276"/>
                    <a:pt x="40" y="4491"/>
                  </a:cubicBezTo>
                  <a:cubicBezTo>
                    <a:pt x="0" y="4612"/>
                    <a:pt x="79" y="4716"/>
                    <a:pt x="191" y="4716"/>
                  </a:cubicBezTo>
                  <a:cubicBezTo>
                    <a:pt x="212" y="4716"/>
                    <a:pt x="233" y="4712"/>
                    <a:pt x="255" y="4705"/>
                  </a:cubicBezTo>
                  <a:lnTo>
                    <a:pt x="1743" y="4241"/>
                  </a:lnTo>
                  <a:cubicBezTo>
                    <a:pt x="2017" y="4158"/>
                    <a:pt x="2124" y="3979"/>
                    <a:pt x="2231" y="3896"/>
                  </a:cubicBezTo>
                  <a:cubicBezTo>
                    <a:pt x="2291" y="3836"/>
                    <a:pt x="2291" y="3717"/>
                    <a:pt x="2231" y="3657"/>
                  </a:cubicBezTo>
                  <a:cubicBezTo>
                    <a:pt x="2201" y="3628"/>
                    <a:pt x="2157" y="3613"/>
                    <a:pt x="2112" y="3613"/>
                  </a:cubicBezTo>
                  <a:cubicBezTo>
                    <a:pt x="2067" y="3613"/>
                    <a:pt x="2023" y="3628"/>
                    <a:pt x="1993" y="3657"/>
                  </a:cubicBezTo>
                  <a:lnTo>
                    <a:pt x="1874" y="3777"/>
                  </a:lnTo>
                  <a:lnTo>
                    <a:pt x="1541" y="3455"/>
                  </a:lnTo>
                  <a:lnTo>
                    <a:pt x="3267" y="1729"/>
                  </a:lnTo>
                  <a:lnTo>
                    <a:pt x="3600" y="2050"/>
                  </a:lnTo>
                  <a:lnTo>
                    <a:pt x="2469" y="3181"/>
                  </a:lnTo>
                  <a:cubicBezTo>
                    <a:pt x="2362" y="3288"/>
                    <a:pt x="2434" y="3467"/>
                    <a:pt x="2588" y="3467"/>
                  </a:cubicBezTo>
                  <a:cubicBezTo>
                    <a:pt x="2719" y="3467"/>
                    <a:pt x="2672" y="3419"/>
                    <a:pt x="3946" y="2169"/>
                  </a:cubicBezTo>
                  <a:lnTo>
                    <a:pt x="4458" y="1657"/>
                  </a:lnTo>
                  <a:cubicBezTo>
                    <a:pt x="4898" y="1240"/>
                    <a:pt x="4862" y="562"/>
                    <a:pt x="4398" y="193"/>
                  </a:cubicBezTo>
                  <a:cubicBezTo>
                    <a:pt x="4368" y="168"/>
                    <a:pt x="4332" y="156"/>
                    <a:pt x="4296" y="156"/>
                  </a:cubicBezTo>
                  <a:cubicBezTo>
                    <a:pt x="4246" y="156"/>
                    <a:pt x="4195" y="180"/>
                    <a:pt x="4160" y="228"/>
                  </a:cubicBezTo>
                  <a:cubicBezTo>
                    <a:pt x="4100" y="300"/>
                    <a:pt x="4124" y="407"/>
                    <a:pt x="4196" y="467"/>
                  </a:cubicBezTo>
                  <a:cubicBezTo>
                    <a:pt x="4339" y="586"/>
                    <a:pt x="4434" y="764"/>
                    <a:pt x="4434" y="955"/>
                  </a:cubicBezTo>
                  <a:cubicBezTo>
                    <a:pt x="4434" y="1074"/>
                    <a:pt x="4398" y="1181"/>
                    <a:pt x="4339" y="1264"/>
                  </a:cubicBezTo>
                  <a:lnTo>
                    <a:pt x="3481" y="407"/>
                  </a:lnTo>
                  <a:cubicBezTo>
                    <a:pt x="3541" y="371"/>
                    <a:pt x="3612" y="348"/>
                    <a:pt x="3684" y="324"/>
                  </a:cubicBezTo>
                  <a:cubicBezTo>
                    <a:pt x="3779" y="312"/>
                    <a:pt x="3838" y="228"/>
                    <a:pt x="3827" y="133"/>
                  </a:cubicBezTo>
                  <a:cubicBezTo>
                    <a:pt x="3805" y="57"/>
                    <a:pt x="3733" y="1"/>
                    <a:pt x="36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" name="Google Shape;11242;p89">
            <a:extLst>
              <a:ext uri="{FF2B5EF4-FFF2-40B4-BE49-F238E27FC236}">
                <a16:creationId xmlns:a16="http://schemas.microsoft.com/office/drawing/2014/main" id="{7E1018C9-D2EA-F35E-A333-63D47CC6E15B}"/>
              </a:ext>
            </a:extLst>
          </p:cNvPr>
          <p:cNvGrpSpPr/>
          <p:nvPr/>
        </p:nvGrpSpPr>
        <p:grpSpPr>
          <a:xfrm>
            <a:off x="6030731" y="2656484"/>
            <a:ext cx="253727" cy="239276"/>
            <a:chOff x="1767069" y="3360146"/>
            <a:chExt cx="286324" cy="348163"/>
          </a:xfrm>
          <a:solidFill>
            <a:srgbClr val="374353"/>
          </a:solidFill>
        </p:grpSpPr>
        <p:sp>
          <p:nvSpPr>
            <p:cNvPr id="46" name="Google Shape;11243;p89">
              <a:extLst>
                <a:ext uri="{FF2B5EF4-FFF2-40B4-BE49-F238E27FC236}">
                  <a16:creationId xmlns:a16="http://schemas.microsoft.com/office/drawing/2014/main" id="{05790CA4-6055-F082-1731-0D8E2DB13104}"/>
                </a:ext>
              </a:extLst>
            </p:cNvPr>
            <p:cNvSpPr/>
            <p:nvPr/>
          </p:nvSpPr>
          <p:spPr>
            <a:xfrm>
              <a:off x="1767069" y="3404277"/>
              <a:ext cx="228223" cy="304033"/>
            </a:xfrm>
            <a:custGeom>
              <a:avLst/>
              <a:gdLst/>
              <a:ahLst/>
              <a:cxnLst/>
              <a:rect l="l" t="t" r="r" b="b"/>
              <a:pathLst>
                <a:path w="7204" h="9597" extrusionOk="0">
                  <a:moveTo>
                    <a:pt x="2072" y="7537"/>
                  </a:moveTo>
                  <a:lnTo>
                    <a:pt x="2072" y="9049"/>
                  </a:lnTo>
                  <a:lnTo>
                    <a:pt x="572" y="7537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7382"/>
                  </a:lnTo>
                  <a:cubicBezTo>
                    <a:pt x="0" y="7418"/>
                    <a:pt x="12" y="7465"/>
                    <a:pt x="48" y="7501"/>
                  </a:cubicBezTo>
                  <a:lnTo>
                    <a:pt x="2096" y="9549"/>
                  </a:lnTo>
                  <a:cubicBezTo>
                    <a:pt x="2132" y="9585"/>
                    <a:pt x="2179" y="9597"/>
                    <a:pt x="2215" y="9597"/>
                  </a:cubicBezTo>
                  <a:lnTo>
                    <a:pt x="7025" y="9597"/>
                  </a:lnTo>
                  <a:cubicBezTo>
                    <a:pt x="7120" y="9597"/>
                    <a:pt x="7192" y="9513"/>
                    <a:pt x="7192" y="9430"/>
                  </a:cubicBezTo>
                  <a:lnTo>
                    <a:pt x="7192" y="7811"/>
                  </a:lnTo>
                  <a:cubicBezTo>
                    <a:pt x="7204" y="7715"/>
                    <a:pt x="7132" y="7644"/>
                    <a:pt x="7037" y="7644"/>
                  </a:cubicBezTo>
                  <a:cubicBezTo>
                    <a:pt x="6954" y="7644"/>
                    <a:pt x="6882" y="7715"/>
                    <a:pt x="6882" y="7811"/>
                  </a:cubicBezTo>
                  <a:lnTo>
                    <a:pt x="6882" y="9263"/>
                  </a:lnTo>
                  <a:lnTo>
                    <a:pt x="2382" y="9263"/>
                  </a:lnTo>
                  <a:lnTo>
                    <a:pt x="2382" y="7382"/>
                  </a:lnTo>
                  <a:cubicBezTo>
                    <a:pt x="2382" y="7287"/>
                    <a:pt x="2310" y="7215"/>
                    <a:pt x="2215" y="7215"/>
                  </a:cubicBezTo>
                  <a:lnTo>
                    <a:pt x="334" y="7215"/>
                  </a:lnTo>
                  <a:lnTo>
                    <a:pt x="334" y="322"/>
                  </a:lnTo>
                  <a:lnTo>
                    <a:pt x="1858" y="322"/>
                  </a:lnTo>
                  <a:cubicBezTo>
                    <a:pt x="1953" y="322"/>
                    <a:pt x="2024" y="250"/>
                    <a:pt x="2024" y="155"/>
                  </a:cubicBezTo>
                  <a:cubicBezTo>
                    <a:pt x="2024" y="72"/>
                    <a:pt x="1953" y="0"/>
                    <a:pt x="1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1244;p89">
              <a:extLst>
                <a:ext uri="{FF2B5EF4-FFF2-40B4-BE49-F238E27FC236}">
                  <a16:creationId xmlns:a16="http://schemas.microsoft.com/office/drawing/2014/main" id="{56E65402-954D-2208-7835-35D32D883BF5}"/>
                </a:ext>
              </a:extLst>
            </p:cNvPr>
            <p:cNvSpPr/>
            <p:nvPr/>
          </p:nvSpPr>
          <p:spPr>
            <a:xfrm>
              <a:off x="1799509" y="3360146"/>
              <a:ext cx="253884" cy="276883"/>
            </a:xfrm>
            <a:custGeom>
              <a:avLst/>
              <a:gdLst/>
              <a:ahLst/>
              <a:cxnLst/>
              <a:rect l="l" t="t" r="r" b="b"/>
              <a:pathLst>
                <a:path w="8014" h="8740" extrusionOk="0">
                  <a:moveTo>
                    <a:pt x="4406" y="3751"/>
                  </a:moveTo>
                  <a:cubicBezTo>
                    <a:pt x="4525" y="3870"/>
                    <a:pt x="4680" y="3965"/>
                    <a:pt x="4822" y="4048"/>
                  </a:cubicBezTo>
                  <a:lnTo>
                    <a:pt x="4822" y="4132"/>
                  </a:lnTo>
                  <a:lnTo>
                    <a:pt x="334" y="4132"/>
                  </a:lnTo>
                  <a:lnTo>
                    <a:pt x="334" y="3751"/>
                  </a:lnTo>
                  <a:close/>
                  <a:moveTo>
                    <a:pt x="5870" y="0"/>
                  </a:moveTo>
                  <a:cubicBezTo>
                    <a:pt x="4941" y="0"/>
                    <a:pt x="4156" y="583"/>
                    <a:pt x="3846" y="1405"/>
                  </a:cubicBezTo>
                  <a:lnTo>
                    <a:pt x="1477" y="1405"/>
                  </a:lnTo>
                  <a:cubicBezTo>
                    <a:pt x="1393" y="1405"/>
                    <a:pt x="1310" y="1476"/>
                    <a:pt x="1310" y="1572"/>
                  </a:cubicBezTo>
                  <a:cubicBezTo>
                    <a:pt x="1310" y="1655"/>
                    <a:pt x="1393" y="1726"/>
                    <a:pt x="1477" y="1726"/>
                  </a:cubicBezTo>
                  <a:lnTo>
                    <a:pt x="3739" y="1726"/>
                  </a:lnTo>
                  <a:cubicBezTo>
                    <a:pt x="3715" y="1869"/>
                    <a:pt x="3691" y="2012"/>
                    <a:pt x="3691" y="2167"/>
                  </a:cubicBezTo>
                  <a:cubicBezTo>
                    <a:pt x="3691" y="2643"/>
                    <a:pt x="3858" y="3084"/>
                    <a:pt x="4108" y="3441"/>
                  </a:cubicBezTo>
                  <a:lnTo>
                    <a:pt x="167" y="3441"/>
                  </a:lnTo>
                  <a:cubicBezTo>
                    <a:pt x="84" y="3441"/>
                    <a:pt x="0" y="3512"/>
                    <a:pt x="0" y="3608"/>
                  </a:cubicBezTo>
                  <a:lnTo>
                    <a:pt x="0" y="4310"/>
                  </a:lnTo>
                  <a:cubicBezTo>
                    <a:pt x="0" y="4393"/>
                    <a:pt x="84" y="4465"/>
                    <a:pt x="167" y="4465"/>
                  </a:cubicBezTo>
                  <a:lnTo>
                    <a:pt x="4977" y="4465"/>
                  </a:lnTo>
                  <a:cubicBezTo>
                    <a:pt x="5061" y="4465"/>
                    <a:pt x="5144" y="4393"/>
                    <a:pt x="5144" y="4310"/>
                  </a:cubicBezTo>
                  <a:lnTo>
                    <a:pt x="5144" y="4203"/>
                  </a:lnTo>
                  <a:cubicBezTo>
                    <a:pt x="5358" y="4274"/>
                    <a:pt x="5596" y="4322"/>
                    <a:pt x="5834" y="4322"/>
                  </a:cubicBezTo>
                  <a:lnTo>
                    <a:pt x="5834" y="8573"/>
                  </a:lnTo>
                  <a:cubicBezTo>
                    <a:pt x="5834" y="8668"/>
                    <a:pt x="5918" y="8739"/>
                    <a:pt x="6001" y="8739"/>
                  </a:cubicBezTo>
                  <a:cubicBezTo>
                    <a:pt x="6096" y="8739"/>
                    <a:pt x="6168" y="8668"/>
                    <a:pt x="6168" y="8573"/>
                  </a:cubicBezTo>
                  <a:lnTo>
                    <a:pt x="6168" y="4286"/>
                  </a:lnTo>
                  <a:cubicBezTo>
                    <a:pt x="6549" y="4227"/>
                    <a:pt x="6906" y="4084"/>
                    <a:pt x="7204" y="3834"/>
                  </a:cubicBezTo>
                  <a:cubicBezTo>
                    <a:pt x="7585" y="3512"/>
                    <a:pt x="7847" y="3096"/>
                    <a:pt x="7954" y="2619"/>
                  </a:cubicBezTo>
                  <a:cubicBezTo>
                    <a:pt x="7978" y="2536"/>
                    <a:pt x="7918" y="2441"/>
                    <a:pt x="7835" y="2429"/>
                  </a:cubicBezTo>
                  <a:cubicBezTo>
                    <a:pt x="7825" y="2428"/>
                    <a:pt x="7815" y="2427"/>
                    <a:pt x="7806" y="2427"/>
                  </a:cubicBezTo>
                  <a:cubicBezTo>
                    <a:pt x="7723" y="2427"/>
                    <a:pt x="7655" y="2473"/>
                    <a:pt x="7644" y="2548"/>
                  </a:cubicBezTo>
                  <a:cubicBezTo>
                    <a:pt x="7466" y="3381"/>
                    <a:pt x="6704" y="3989"/>
                    <a:pt x="5858" y="3989"/>
                  </a:cubicBezTo>
                  <a:cubicBezTo>
                    <a:pt x="4846" y="3989"/>
                    <a:pt x="4025" y="3179"/>
                    <a:pt x="4025" y="2167"/>
                  </a:cubicBezTo>
                  <a:cubicBezTo>
                    <a:pt x="4025" y="1155"/>
                    <a:pt x="4846" y="333"/>
                    <a:pt x="5858" y="333"/>
                  </a:cubicBezTo>
                  <a:cubicBezTo>
                    <a:pt x="6787" y="333"/>
                    <a:pt x="7585" y="1048"/>
                    <a:pt x="7680" y="1965"/>
                  </a:cubicBezTo>
                  <a:cubicBezTo>
                    <a:pt x="7704" y="2060"/>
                    <a:pt x="7775" y="2119"/>
                    <a:pt x="7858" y="2119"/>
                  </a:cubicBezTo>
                  <a:cubicBezTo>
                    <a:pt x="7954" y="2107"/>
                    <a:pt x="8013" y="2024"/>
                    <a:pt x="8013" y="1941"/>
                  </a:cubicBezTo>
                  <a:cubicBezTo>
                    <a:pt x="7954" y="1417"/>
                    <a:pt x="7716" y="929"/>
                    <a:pt x="7311" y="572"/>
                  </a:cubicBezTo>
                  <a:cubicBezTo>
                    <a:pt x="6906" y="214"/>
                    <a:pt x="6406" y="0"/>
                    <a:pt x="5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1245;p89">
              <a:extLst>
                <a:ext uri="{FF2B5EF4-FFF2-40B4-BE49-F238E27FC236}">
                  <a16:creationId xmlns:a16="http://schemas.microsoft.com/office/drawing/2014/main" id="{144118EC-7451-5EC7-12FD-AEFC3434E34B}"/>
                </a:ext>
              </a:extLst>
            </p:cNvPr>
            <p:cNvSpPr/>
            <p:nvPr/>
          </p:nvSpPr>
          <p:spPr>
            <a:xfrm>
              <a:off x="1948120" y="3388532"/>
              <a:ext cx="78852" cy="75367"/>
            </a:xfrm>
            <a:custGeom>
              <a:avLst/>
              <a:gdLst/>
              <a:ahLst/>
              <a:cxnLst/>
              <a:rect l="l" t="t" r="r" b="b"/>
              <a:pathLst>
                <a:path w="2489" h="2379" extrusionOk="0">
                  <a:moveTo>
                    <a:pt x="1513" y="330"/>
                  </a:moveTo>
                  <a:cubicBezTo>
                    <a:pt x="1667" y="330"/>
                    <a:pt x="1798" y="390"/>
                    <a:pt x="1917" y="497"/>
                  </a:cubicBezTo>
                  <a:cubicBezTo>
                    <a:pt x="2132" y="700"/>
                    <a:pt x="2132" y="1057"/>
                    <a:pt x="1905" y="1283"/>
                  </a:cubicBezTo>
                  <a:cubicBezTo>
                    <a:pt x="1792" y="1396"/>
                    <a:pt x="1646" y="1453"/>
                    <a:pt x="1504" y="1453"/>
                  </a:cubicBezTo>
                  <a:cubicBezTo>
                    <a:pt x="1361" y="1453"/>
                    <a:pt x="1221" y="1396"/>
                    <a:pt x="1120" y="1283"/>
                  </a:cubicBezTo>
                  <a:cubicBezTo>
                    <a:pt x="893" y="1057"/>
                    <a:pt x="893" y="700"/>
                    <a:pt x="1120" y="497"/>
                  </a:cubicBezTo>
                  <a:cubicBezTo>
                    <a:pt x="1215" y="390"/>
                    <a:pt x="1370" y="330"/>
                    <a:pt x="1513" y="330"/>
                  </a:cubicBezTo>
                  <a:close/>
                  <a:moveTo>
                    <a:pt x="1518" y="0"/>
                  </a:moveTo>
                  <a:cubicBezTo>
                    <a:pt x="1292" y="0"/>
                    <a:pt x="1066" y="86"/>
                    <a:pt x="893" y="259"/>
                  </a:cubicBezTo>
                  <a:cubicBezTo>
                    <a:pt x="584" y="569"/>
                    <a:pt x="548" y="1033"/>
                    <a:pt x="786" y="1390"/>
                  </a:cubicBezTo>
                  <a:lnTo>
                    <a:pt x="60" y="2116"/>
                  </a:lnTo>
                  <a:cubicBezTo>
                    <a:pt x="0" y="2176"/>
                    <a:pt x="0" y="2283"/>
                    <a:pt x="60" y="2343"/>
                  </a:cubicBezTo>
                  <a:cubicBezTo>
                    <a:pt x="96" y="2366"/>
                    <a:pt x="131" y="2378"/>
                    <a:pt x="179" y="2378"/>
                  </a:cubicBezTo>
                  <a:cubicBezTo>
                    <a:pt x="227" y="2378"/>
                    <a:pt x="274" y="2366"/>
                    <a:pt x="298" y="2343"/>
                  </a:cubicBezTo>
                  <a:lnTo>
                    <a:pt x="1024" y="1604"/>
                  </a:lnTo>
                  <a:cubicBezTo>
                    <a:pt x="1179" y="1712"/>
                    <a:pt x="1358" y="1759"/>
                    <a:pt x="1536" y="1759"/>
                  </a:cubicBezTo>
                  <a:cubicBezTo>
                    <a:pt x="1763" y="1759"/>
                    <a:pt x="1977" y="1664"/>
                    <a:pt x="2155" y="1509"/>
                  </a:cubicBezTo>
                  <a:cubicBezTo>
                    <a:pt x="2489" y="1164"/>
                    <a:pt x="2489" y="592"/>
                    <a:pt x="2144" y="259"/>
                  </a:cubicBezTo>
                  <a:cubicBezTo>
                    <a:pt x="1971" y="86"/>
                    <a:pt x="1745" y="0"/>
                    <a:pt x="15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1246;p89">
              <a:extLst>
                <a:ext uri="{FF2B5EF4-FFF2-40B4-BE49-F238E27FC236}">
                  <a16:creationId xmlns:a16="http://schemas.microsoft.com/office/drawing/2014/main" id="{693DFD8E-1E8A-6042-7D11-CFB2CFFAAEA2}"/>
                </a:ext>
              </a:extLst>
            </p:cNvPr>
            <p:cNvSpPr/>
            <p:nvPr/>
          </p:nvSpPr>
          <p:spPr>
            <a:xfrm>
              <a:off x="1800270" y="3513636"/>
              <a:ext cx="162582" cy="10233"/>
            </a:xfrm>
            <a:custGeom>
              <a:avLst/>
              <a:gdLst/>
              <a:ahLst/>
              <a:cxnLst/>
              <a:rect l="l" t="t" r="r" b="b"/>
              <a:pathLst>
                <a:path w="513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1"/>
                    <a:pt x="5132" y="156"/>
                  </a:cubicBezTo>
                  <a:cubicBezTo>
                    <a:pt x="5132" y="72"/>
                    <a:pt x="5060" y="1"/>
                    <a:pt x="4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1247;p89">
              <a:extLst>
                <a:ext uri="{FF2B5EF4-FFF2-40B4-BE49-F238E27FC236}">
                  <a16:creationId xmlns:a16="http://schemas.microsoft.com/office/drawing/2014/main" id="{A4901C38-F9C4-12B4-2105-81492E99D00A}"/>
                </a:ext>
              </a:extLst>
            </p:cNvPr>
            <p:cNvSpPr/>
            <p:nvPr/>
          </p:nvSpPr>
          <p:spPr>
            <a:xfrm>
              <a:off x="1800270" y="3536287"/>
              <a:ext cx="162582" cy="10201"/>
            </a:xfrm>
            <a:custGeom>
              <a:avLst/>
              <a:gdLst/>
              <a:ahLst/>
              <a:cxnLst/>
              <a:rect l="l" t="t" r="r" b="b"/>
              <a:pathLst>
                <a:path w="5132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0"/>
                    <a:pt x="5132" y="155"/>
                  </a:cubicBezTo>
                  <a:cubicBezTo>
                    <a:pt x="5132" y="72"/>
                    <a:pt x="5060" y="0"/>
                    <a:pt x="4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1248;p89">
              <a:extLst>
                <a:ext uri="{FF2B5EF4-FFF2-40B4-BE49-F238E27FC236}">
                  <a16:creationId xmlns:a16="http://schemas.microsoft.com/office/drawing/2014/main" id="{AA424456-18E4-1440-C461-8E34D42E1270}"/>
                </a:ext>
              </a:extLst>
            </p:cNvPr>
            <p:cNvSpPr/>
            <p:nvPr/>
          </p:nvSpPr>
          <p:spPr>
            <a:xfrm>
              <a:off x="1800270" y="3558146"/>
              <a:ext cx="162582" cy="10613"/>
            </a:xfrm>
            <a:custGeom>
              <a:avLst/>
              <a:gdLst/>
              <a:ahLst/>
              <a:cxnLst/>
              <a:rect l="l" t="t" r="r" b="b"/>
              <a:pathLst>
                <a:path w="5132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3"/>
                    <a:pt x="5132" y="168"/>
                  </a:cubicBezTo>
                  <a:cubicBezTo>
                    <a:pt x="5132" y="84"/>
                    <a:pt x="5060" y="1"/>
                    <a:pt x="4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1249;p89">
              <a:extLst>
                <a:ext uri="{FF2B5EF4-FFF2-40B4-BE49-F238E27FC236}">
                  <a16:creationId xmlns:a16="http://schemas.microsoft.com/office/drawing/2014/main" id="{451A53E8-1267-CA0D-85DF-60BDEDDE39A3}"/>
                </a:ext>
              </a:extLst>
            </p:cNvPr>
            <p:cNvSpPr/>
            <p:nvPr/>
          </p:nvSpPr>
          <p:spPr>
            <a:xfrm>
              <a:off x="1800270" y="3580798"/>
              <a:ext cx="162582" cy="10581"/>
            </a:xfrm>
            <a:custGeom>
              <a:avLst/>
              <a:gdLst/>
              <a:ahLst/>
              <a:cxnLst/>
              <a:rect l="l" t="t" r="r" b="b"/>
              <a:pathLst>
                <a:path w="5132" h="334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2"/>
                    <a:pt x="5132" y="167"/>
                  </a:cubicBezTo>
                  <a:cubicBezTo>
                    <a:pt x="5132" y="84"/>
                    <a:pt x="5060" y="0"/>
                    <a:pt x="4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3" name="Google Shape;12858;p91">
            <a:extLst>
              <a:ext uri="{FF2B5EF4-FFF2-40B4-BE49-F238E27FC236}">
                <a16:creationId xmlns:a16="http://schemas.microsoft.com/office/drawing/2014/main" id="{A0B64497-4C1C-719E-A637-9F80A7151017}"/>
              </a:ext>
            </a:extLst>
          </p:cNvPr>
          <p:cNvSpPr/>
          <p:nvPr/>
        </p:nvSpPr>
        <p:spPr>
          <a:xfrm>
            <a:off x="8719427" y="2672280"/>
            <a:ext cx="253727" cy="238013"/>
          </a:xfrm>
          <a:custGeom>
            <a:avLst/>
            <a:gdLst/>
            <a:ahLst/>
            <a:cxnLst/>
            <a:rect l="l" t="t" r="r" b="b"/>
            <a:pathLst>
              <a:path w="11169" h="11169" extrusionOk="0">
                <a:moveTo>
                  <a:pt x="5585" y="382"/>
                </a:moveTo>
                <a:cubicBezTo>
                  <a:pt x="6990" y="382"/>
                  <a:pt x="8311" y="930"/>
                  <a:pt x="9311" y="1906"/>
                </a:cubicBezTo>
                <a:cubicBezTo>
                  <a:pt x="10300" y="2906"/>
                  <a:pt x="10835" y="4216"/>
                  <a:pt x="10835" y="5633"/>
                </a:cubicBezTo>
                <a:cubicBezTo>
                  <a:pt x="10835" y="7002"/>
                  <a:pt x="10288" y="8311"/>
                  <a:pt x="9311" y="9312"/>
                </a:cubicBezTo>
                <a:cubicBezTo>
                  <a:pt x="8311" y="10300"/>
                  <a:pt x="7002" y="10836"/>
                  <a:pt x="5585" y="10836"/>
                </a:cubicBezTo>
                <a:cubicBezTo>
                  <a:pt x="4192" y="10836"/>
                  <a:pt x="2858" y="10288"/>
                  <a:pt x="1870" y="9312"/>
                </a:cubicBezTo>
                <a:cubicBezTo>
                  <a:pt x="870" y="8311"/>
                  <a:pt x="334" y="7002"/>
                  <a:pt x="334" y="5585"/>
                </a:cubicBezTo>
                <a:cubicBezTo>
                  <a:pt x="334" y="4192"/>
                  <a:pt x="882" y="2858"/>
                  <a:pt x="1870" y="1870"/>
                </a:cubicBezTo>
                <a:cubicBezTo>
                  <a:pt x="1953" y="1775"/>
                  <a:pt x="2061" y="1668"/>
                  <a:pt x="2168" y="1596"/>
                </a:cubicBezTo>
                <a:lnTo>
                  <a:pt x="2418" y="2001"/>
                </a:lnTo>
                <a:cubicBezTo>
                  <a:pt x="2465" y="2073"/>
                  <a:pt x="2489" y="2180"/>
                  <a:pt x="2465" y="2263"/>
                </a:cubicBezTo>
                <a:lnTo>
                  <a:pt x="2168" y="3537"/>
                </a:lnTo>
                <a:cubicBezTo>
                  <a:pt x="2120" y="3692"/>
                  <a:pt x="2180" y="3870"/>
                  <a:pt x="2299" y="4013"/>
                </a:cubicBezTo>
                <a:lnTo>
                  <a:pt x="3489" y="5228"/>
                </a:lnTo>
                <a:cubicBezTo>
                  <a:pt x="3586" y="5335"/>
                  <a:pt x="3721" y="5384"/>
                  <a:pt x="3869" y="5384"/>
                </a:cubicBezTo>
                <a:cubicBezTo>
                  <a:pt x="3885" y="5384"/>
                  <a:pt x="3901" y="5384"/>
                  <a:pt x="3918" y="5382"/>
                </a:cubicBezTo>
                <a:lnTo>
                  <a:pt x="4811" y="5275"/>
                </a:lnTo>
                <a:lnTo>
                  <a:pt x="5692" y="6014"/>
                </a:lnTo>
                <a:lnTo>
                  <a:pt x="5418" y="6752"/>
                </a:lnTo>
                <a:cubicBezTo>
                  <a:pt x="5406" y="6787"/>
                  <a:pt x="5406" y="6847"/>
                  <a:pt x="5442" y="6883"/>
                </a:cubicBezTo>
                <a:lnTo>
                  <a:pt x="5573" y="7109"/>
                </a:lnTo>
                <a:cubicBezTo>
                  <a:pt x="5606" y="7158"/>
                  <a:pt x="5661" y="7185"/>
                  <a:pt x="5720" y="7185"/>
                </a:cubicBezTo>
                <a:cubicBezTo>
                  <a:pt x="5746" y="7185"/>
                  <a:pt x="5773" y="7179"/>
                  <a:pt x="5799" y="7168"/>
                </a:cubicBezTo>
                <a:cubicBezTo>
                  <a:pt x="5871" y="7121"/>
                  <a:pt x="5894" y="7014"/>
                  <a:pt x="5859" y="6942"/>
                </a:cubicBezTo>
                <a:lnTo>
                  <a:pt x="5763" y="6787"/>
                </a:lnTo>
                <a:lnTo>
                  <a:pt x="6133" y="5799"/>
                </a:lnTo>
                <a:lnTo>
                  <a:pt x="7621" y="6002"/>
                </a:lnTo>
                <a:lnTo>
                  <a:pt x="8930" y="6930"/>
                </a:lnTo>
                <a:cubicBezTo>
                  <a:pt x="8978" y="6954"/>
                  <a:pt x="9014" y="7002"/>
                  <a:pt x="9014" y="7061"/>
                </a:cubicBezTo>
                <a:cubicBezTo>
                  <a:pt x="9014" y="7121"/>
                  <a:pt x="8990" y="7168"/>
                  <a:pt x="8966" y="7204"/>
                </a:cubicBezTo>
                <a:lnTo>
                  <a:pt x="6466" y="10169"/>
                </a:lnTo>
                <a:lnTo>
                  <a:pt x="6454" y="10169"/>
                </a:lnTo>
                <a:lnTo>
                  <a:pt x="6275" y="10038"/>
                </a:lnTo>
                <a:lnTo>
                  <a:pt x="6275" y="10026"/>
                </a:lnTo>
                <a:lnTo>
                  <a:pt x="6597" y="8264"/>
                </a:lnTo>
                <a:cubicBezTo>
                  <a:pt x="6597" y="8216"/>
                  <a:pt x="6597" y="8192"/>
                  <a:pt x="6585" y="8145"/>
                </a:cubicBezTo>
                <a:lnTo>
                  <a:pt x="6192" y="7502"/>
                </a:lnTo>
                <a:cubicBezTo>
                  <a:pt x="6167" y="7452"/>
                  <a:pt x="6109" y="7426"/>
                  <a:pt x="6051" y="7426"/>
                </a:cubicBezTo>
                <a:cubicBezTo>
                  <a:pt x="6025" y="7426"/>
                  <a:pt x="6000" y="7431"/>
                  <a:pt x="5978" y="7442"/>
                </a:cubicBezTo>
                <a:cubicBezTo>
                  <a:pt x="5894" y="7490"/>
                  <a:pt x="5871" y="7597"/>
                  <a:pt x="5918" y="7668"/>
                </a:cubicBezTo>
                <a:lnTo>
                  <a:pt x="6275" y="8264"/>
                </a:lnTo>
                <a:lnTo>
                  <a:pt x="5954" y="9966"/>
                </a:lnTo>
                <a:cubicBezTo>
                  <a:pt x="5930" y="10097"/>
                  <a:pt x="5990" y="10216"/>
                  <a:pt x="6097" y="10300"/>
                </a:cubicBezTo>
                <a:lnTo>
                  <a:pt x="6275" y="10443"/>
                </a:lnTo>
                <a:cubicBezTo>
                  <a:pt x="6335" y="10478"/>
                  <a:pt x="6406" y="10502"/>
                  <a:pt x="6466" y="10502"/>
                </a:cubicBezTo>
                <a:cubicBezTo>
                  <a:pt x="6573" y="10502"/>
                  <a:pt x="6656" y="10455"/>
                  <a:pt x="6716" y="10383"/>
                </a:cubicBezTo>
                <a:lnTo>
                  <a:pt x="9216" y="7418"/>
                </a:lnTo>
                <a:cubicBezTo>
                  <a:pt x="9311" y="7311"/>
                  <a:pt x="9347" y="7168"/>
                  <a:pt x="9335" y="7014"/>
                </a:cubicBezTo>
                <a:cubicBezTo>
                  <a:pt x="9323" y="6871"/>
                  <a:pt x="9228" y="6752"/>
                  <a:pt x="9133" y="6656"/>
                </a:cubicBezTo>
                <a:lnTo>
                  <a:pt x="7787" y="5716"/>
                </a:lnTo>
                <a:cubicBezTo>
                  <a:pt x="7776" y="5704"/>
                  <a:pt x="7740" y="5692"/>
                  <a:pt x="7716" y="5692"/>
                </a:cubicBezTo>
                <a:lnTo>
                  <a:pt x="6049" y="5454"/>
                </a:lnTo>
                <a:cubicBezTo>
                  <a:pt x="6040" y="5452"/>
                  <a:pt x="6031" y="5452"/>
                  <a:pt x="6022" y="5452"/>
                </a:cubicBezTo>
                <a:cubicBezTo>
                  <a:pt x="5958" y="5452"/>
                  <a:pt x="5891" y="5488"/>
                  <a:pt x="5871" y="5561"/>
                </a:cubicBezTo>
                <a:lnTo>
                  <a:pt x="5811" y="5704"/>
                </a:lnTo>
                <a:lnTo>
                  <a:pt x="4966" y="4990"/>
                </a:lnTo>
                <a:cubicBezTo>
                  <a:pt x="4930" y="4966"/>
                  <a:pt x="4882" y="4942"/>
                  <a:pt x="4847" y="4942"/>
                </a:cubicBezTo>
                <a:lnTo>
                  <a:pt x="4216" y="5025"/>
                </a:lnTo>
                <a:lnTo>
                  <a:pt x="4192" y="4466"/>
                </a:lnTo>
                <a:cubicBezTo>
                  <a:pt x="4192" y="4382"/>
                  <a:pt x="4251" y="4287"/>
                  <a:pt x="4335" y="4275"/>
                </a:cubicBezTo>
                <a:lnTo>
                  <a:pt x="5466" y="4097"/>
                </a:lnTo>
                <a:lnTo>
                  <a:pt x="5478" y="4501"/>
                </a:lnTo>
                <a:cubicBezTo>
                  <a:pt x="5478" y="4585"/>
                  <a:pt x="5561" y="4668"/>
                  <a:pt x="5644" y="4668"/>
                </a:cubicBezTo>
                <a:cubicBezTo>
                  <a:pt x="5740" y="4668"/>
                  <a:pt x="5811" y="4585"/>
                  <a:pt x="5811" y="4501"/>
                </a:cubicBezTo>
                <a:lnTo>
                  <a:pt x="5799" y="3978"/>
                </a:lnTo>
                <a:lnTo>
                  <a:pt x="6454" y="3239"/>
                </a:lnTo>
                <a:cubicBezTo>
                  <a:pt x="6514" y="3156"/>
                  <a:pt x="6514" y="3073"/>
                  <a:pt x="6430" y="3001"/>
                </a:cubicBezTo>
                <a:cubicBezTo>
                  <a:pt x="6396" y="2973"/>
                  <a:pt x="6359" y="2958"/>
                  <a:pt x="6321" y="2958"/>
                </a:cubicBezTo>
                <a:cubicBezTo>
                  <a:pt x="6279" y="2958"/>
                  <a:pt x="6236" y="2976"/>
                  <a:pt x="6192" y="3013"/>
                </a:cubicBezTo>
                <a:lnTo>
                  <a:pt x="5525" y="3775"/>
                </a:lnTo>
                <a:lnTo>
                  <a:pt x="4275" y="3978"/>
                </a:lnTo>
                <a:cubicBezTo>
                  <a:pt x="4025" y="4025"/>
                  <a:pt x="3835" y="4251"/>
                  <a:pt x="3847" y="4513"/>
                </a:cubicBezTo>
                <a:lnTo>
                  <a:pt x="3870" y="5085"/>
                </a:lnTo>
                <a:lnTo>
                  <a:pt x="3858" y="5085"/>
                </a:lnTo>
                <a:cubicBezTo>
                  <a:pt x="3799" y="5085"/>
                  <a:pt x="3739" y="5061"/>
                  <a:pt x="3716" y="5025"/>
                </a:cubicBezTo>
                <a:lnTo>
                  <a:pt x="2525" y="3799"/>
                </a:lnTo>
                <a:cubicBezTo>
                  <a:pt x="2477" y="3751"/>
                  <a:pt x="2465" y="3692"/>
                  <a:pt x="2477" y="3620"/>
                </a:cubicBezTo>
                <a:lnTo>
                  <a:pt x="2775" y="2358"/>
                </a:lnTo>
                <a:cubicBezTo>
                  <a:pt x="2823" y="2180"/>
                  <a:pt x="2787" y="1989"/>
                  <a:pt x="2680" y="1834"/>
                </a:cubicBezTo>
                <a:lnTo>
                  <a:pt x="2418" y="1406"/>
                </a:lnTo>
                <a:cubicBezTo>
                  <a:pt x="2668" y="1215"/>
                  <a:pt x="2954" y="1037"/>
                  <a:pt x="3239" y="894"/>
                </a:cubicBezTo>
                <a:lnTo>
                  <a:pt x="3454" y="1251"/>
                </a:lnTo>
                <a:cubicBezTo>
                  <a:pt x="3485" y="1306"/>
                  <a:pt x="3536" y="1330"/>
                  <a:pt x="3588" y="1330"/>
                </a:cubicBezTo>
                <a:cubicBezTo>
                  <a:pt x="3616" y="1330"/>
                  <a:pt x="3643" y="1323"/>
                  <a:pt x="3668" y="1311"/>
                </a:cubicBezTo>
                <a:lnTo>
                  <a:pt x="4442" y="989"/>
                </a:lnTo>
                <a:lnTo>
                  <a:pt x="5168" y="953"/>
                </a:lnTo>
                <a:cubicBezTo>
                  <a:pt x="5216" y="953"/>
                  <a:pt x="5228" y="977"/>
                  <a:pt x="5240" y="989"/>
                </a:cubicBezTo>
                <a:cubicBezTo>
                  <a:pt x="5263" y="1001"/>
                  <a:pt x="5275" y="1013"/>
                  <a:pt x="5275" y="1061"/>
                </a:cubicBezTo>
                <a:cubicBezTo>
                  <a:pt x="5275" y="1096"/>
                  <a:pt x="5240" y="1120"/>
                  <a:pt x="5228" y="1132"/>
                </a:cubicBezTo>
                <a:lnTo>
                  <a:pt x="4585" y="1453"/>
                </a:lnTo>
                <a:cubicBezTo>
                  <a:pt x="4525" y="1477"/>
                  <a:pt x="4501" y="1525"/>
                  <a:pt x="4501" y="1596"/>
                </a:cubicBezTo>
                <a:cubicBezTo>
                  <a:pt x="4501" y="1668"/>
                  <a:pt x="4525" y="1715"/>
                  <a:pt x="4585" y="1751"/>
                </a:cubicBezTo>
                <a:lnTo>
                  <a:pt x="5621" y="2346"/>
                </a:lnTo>
                <a:cubicBezTo>
                  <a:pt x="5641" y="2360"/>
                  <a:pt x="5666" y="2366"/>
                  <a:pt x="5693" y="2366"/>
                </a:cubicBezTo>
                <a:cubicBezTo>
                  <a:pt x="5712" y="2366"/>
                  <a:pt x="5732" y="2363"/>
                  <a:pt x="5752" y="2358"/>
                </a:cubicBezTo>
                <a:cubicBezTo>
                  <a:pt x="5799" y="2346"/>
                  <a:pt x="5823" y="2311"/>
                  <a:pt x="5859" y="2263"/>
                </a:cubicBezTo>
                <a:lnTo>
                  <a:pt x="6109" y="1608"/>
                </a:lnTo>
                <a:lnTo>
                  <a:pt x="7240" y="2311"/>
                </a:lnTo>
                <a:lnTo>
                  <a:pt x="7240" y="2323"/>
                </a:lnTo>
                <a:cubicBezTo>
                  <a:pt x="7240" y="2323"/>
                  <a:pt x="7240" y="2346"/>
                  <a:pt x="7228" y="2346"/>
                </a:cubicBezTo>
                <a:lnTo>
                  <a:pt x="6716" y="2501"/>
                </a:lnTo>
                <a:cubicBezTo>
                  <a:pt x="6633" y="2537"/>
                  <a:pt x="6585" y="2620"/>
                  <a:pt x="6609" y="2715"/>
                </a:cubicBezTo>
                <a:cubicBezTo>
                  <a:pt x="6644" y="2787"/>
                  <a:pt x="6704" y="2835"/>
                  <a:pt x="6764" y="2835"/>
                </a:cubicBezTo>
                <a:cubicBezTo>
                  <a:pt x="6775" y="2835"/>
                  <a:pt x="6787" y="2835"/>
                  <a:pt x="6811" y="2823"/>
                </a:cubicBezTo>
                <a:lnTo>
                  <a:pt x="7311" y="2656"/>
                </a:lnTo>
                <a:cubicBezTo>
                  <a:pt x="7430" y="2608"/>
                  <a:pt x="7526" y="2501"/>
                  <a:pt x="7537" y="2370"/>
                </a:cubicBezTo>
                <a:cubicBezTo>
                  <a:pt x="7549" y="2239"/>
                  <a:pt x="7490" y="2120"/>
                  <a:pt x="7371" y="2049"/>
                </a:cubicBezTo>
                <a:lnTo>
                  <a:pt x="6073" y="1239"/>
                </a:lnTo>
                <a:cubicBezTo>
                  <a:pt x="6052" y="1225"/>
                  <a:pt x="6027" y="1219"/>
                  <a:pt x="6000" y="1219"/>
                </a:cubicBezTo>
                <a:cubicBezTo>
                  <a:pt x="5981" y="1219"/>
                  <a:pt x="5962" y="1222"/>
                  <a:pt x="5942" y="1227"/>
                </a:cubicBezTo>
                <a:cubicBezTo>
                  <a:pt x="5894" y="1239"/>
                  <a:pt x="5859" y="1275"/>
                  <a:pt x="5835" y="1311"/>
                </a:cubicBezTo>
                <a:lnTo>
                  <a:pt x="5585" y="1965"/>
                </a:lnTo>
                <a:lnTo>
                  <a:pt x="4990" y="1632"/>
                </a:lnTo>
                <a:lnTo>
                  <a:pt x="5347" y="1453"/>
                </a:lnTo>
                <a:cubicBezTo>
                  <a:pt x="5478" y="1394"/>
                  <a:pt x="5561" y="1275"/>
                  <a:pt x="5585" y="1120"/>
                </a:cubicBezTo>
                <a:cubicBezTo>
                  <a:pt x="5597" y="1001"/>
                  <a:pt x="5561" y="882"/>
                  <a:pt x="5478" y="775"/>
                </a:cubicBezTo>
                <a:cubicBezTo>
                  <a:pt x="5394" y="691"/>
                  <a:pt x="5275" y="644"/>
                  <a:pt x="5156" y="644"/>
                </a:cubicBezTo>
                <a:lnTo>
                  <a:pt x="4394" y="680"/>
                </a:lnTo>
                <a:cubicBezTo>
                  <a:pt x="4382" y="680"/>
                  <a:pt x="4347" y="680"/>
                  <a:pt x="4335" y="691"/>
                </a:cubicBezTo>
                <a:lnTo>
                  <a:pt x="3668" y="977"/>
                </a:lnTo>
                <a:lnTo>
                  <a:pt x="3549" y="775"/>
                </a:lnTo>
                <a:cubicBezTo>
                  <a:pt x="4192" y="513"/>
                  <a:pt x="4870" y="382"/>
                  <a:pt x="5585" y="382"/>
                </a:cubicBezTo>
                <a:close/>
                <a:moveTo>
                  <a:pt x="5585" y="1"/>
                </a:moveTo>
                <a:cubicBezTo>
                  <a:pt x="4097" y="1"/>
                  <a:pt x="2704" y="584"/>
                  <a:pt x="1644" y="1644"/>
                </a:cubicBezTo>
                <a:cubicBezTo>
                  <a:pt x="584" y="2704"/>
                  <a:pt x="1" y="4097"/>
                  <a:pt x="1" y="5585"/>
                </a:cubicBezTo>
                <a:cubicBezTo>
                  <a:pt x="1" y="7073"/>
                  <a:pt x="584" y="8478"/>
                  <a:pt x="1644" y="9526"/>
                </a:cubicBezTo>
                <a:cubicBezTo>
                  <a:pt x="2704" y="10586"/>
                  <a:pt x="4097" y="11169"/>
                  <a:pt x="5585" y="11169"/>
                </a:cubicBezTo>
                <a:cubicBezTo>
                  <a:pt x="7073" y="11169"/>
                  <a:pt x="8478" y="10586"/>
                  <a:pt x="9526" y="9526"/>
                </a:cubicBezTo>
                <a:cubicBezTo>
                  <a:pt x="10585" y="8478"/>
                  <a:pt x="11169" y="7073"/>
                  <a:pt x="11169" y="5585"/>
                </a:cubicBezTo>
                <a:cubicBezTo>
                  <a:pt x="11169" y="4097"/>
                  <a:pt x="10585" y="2692"/>
                  <a:pt x="9526" y="1644"/>
                </a:cubicBezTo>
                <a:cubicBezTo>
                  <a:pt x="8478" y="584"/>
                  <a:pt x="7073" y="1"/>
                  <a:pt x="5585" y="1"/>
                </a:cubicBezTo>
                <a:close/>
              </a:path>
            </a:pathLst>
          </a:custGeom>
          <a:solidFill>
            <a:srgbClr val="374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4" name="Google Shape;13498;p92">
            <a:extLst>
              <a:ext uri="{FF2B5EF4-FFF2-40B4-BE49-F238E27FC236}">
                <a16:creationId xmlns:a16="http://schemas.microsoft.com/office/drawing/2014/main" id="{FC7ABAED-9B69-0A8C-BAD5-17F18E8D3FDF}"/>
              </a:ext>
            </a:extLst>
          </p:cNvPr>
          <p:cNvGrpSpPr/>
          <p:nvPr/>
        </p:nvGrpSpPr>
        <p:grpSpPr>
          <a:xfrm>
            <a:off x="6030731" y="4436051"/>
            <a:ext cx="253728" cy="239431"/>
            <a:chOff x="7009649" y="1541981"/>
            <a:chExt cx="524940" cy="320655"/>
          </a:xfrm>
          <a:solidFill>
            <a:srgbClr val="374353"/>
          </a:solidFill>
        </p:grpSpPr>
        <p:sp>
          <p:nvSpPr>
            <p:cNvPr id="55" name="Google Shape;13499;p92">
              <a:extLst>
                <a:ext uri="{FF2B5EF4-FFF2-40B4-BE49-F238E27FC236}">
                  <a16:creationId xmlns:a16="http://schemas.microsoft.com/office/drawing/2014/main" id="{74EC7194-DA49-0A1D-D08D-3006E3622CDA}"/>
                </a:ext>
              </a:extLst>
            </p:cNvPr>
            <p:cNvSpPr/>
            <p:nvPr/>
          </p:nvSpPr>
          <p:spPr>
            <a:xfrm>
              <a:off x="7009649" y="1541981"/>
              <a:ext cx="524940" cy="320655"/>
            </a:xfrm>
            <a:custGeom>
              <a:avLst/>
              <a:gdLst/>
              <a:ahLst/>
              <a:cxnLst/>
              <a:rect l="l" t="t" r="r" b="b"/>
              <a:pathLst>
                <a:path w="16492" h="10074" extrusionOk="0">
                  <a:moveTo>
                    <a:pt x="13979" y="1227"/>
                  </a:moveTo>
                  <a:lnTo>
                    <a:pt x="13979" y="6764"/>
                  </a:lnTo>
                  <a:lnTo>
                    <a:pt x="11348" y="6764"/>
                  </a:lnTo>
                  <a:cubicBezTo>
                    <a:pt x="11205" y="6764"/>
                    <a:pt x="11109" y="6871"/>
                    <a:pt x="11109" y="7002"/>
                  </a:cubicBezTo>
                  <a:cubicBezTo>
                    <a:pt x="11109" y="7145"/>
                    <a:pt x="11205" y="7240"/>
                    <a:pt x="11348" y="7240"/>
                  </a:cubicBezTo>
                  <a:lnTo>
                    <a:pt x="13979" y="7240"/>
                  </a:lnTo>
                  <a:lnTo>
                    <a:pt x="13979" y="7514"/>
                  </a:lnTo>
                  <a:lnTo>
                    <a:pt x="2537" y="7514"/>
                  </a:lnTo>
                  <a:lnTo>
                    <a:pt x="2537" y="7240"/>
                  </a:lnTo>
                  <a:lnTo>
                    <a:pt x="10336" y="7240"/>
                  </a:lnTo>
                  <a:cubicBezTo>
                    <a:pt x="10466" y="7240"/>
                    <a:pt x="10574" y="7145"/>
                    <a:pt x="10574" y="7002"/>
                  </a:cubicBezTo>
                  <a:cubicBezTo>
                    <a:pt x="10574" y="6871"/>
                    <a:pt x="10466" y="6764"/>
                    <a:pt x="10336" y="6764"/>
                  </a:cubicBezTo>
                  <a:lnTo>
                    <a:pt x="7014" y="6764"/>
                  </a:lnTo>
                  <a:lnTo>
                    <a:pt x="7014" y="1227"/>
                  </a:lnTo>
                  <a:close/>
                  <a:moveTo>
                    <a:pt x="14169" y="7990"/>
                  </a:moveTo>
                  <a:lnTo>
                    <a:pt x="14943" y="8287"/>
                  </a:lnTo>
                  <a:lnTo>
                    <a:pt x="1537" y="8287"/>
                  </a:lnTo>
                  <a:lnTo>
                    <a:pt x="2323" y="7990"/>
                  </a:lnTo>
                  <a:close/>
                  <a:moveTo>
                    <a:pt x="10240" y="8776"/>
                  </a:moveTo>
                  <a:lnTo>
                    <a:pt x="10014" y="9002"/>
                  </a:lnTo>
                  <a:lnTo>
                    <a:pt x="6526" y="9002"/>
                  </a:lnTo>
                  <a:lnTo>
                    <a:pt x="6299" y="8776"/>
                  </a:lnTo>
                  <a:close/>
                  <a:moveTo>
                    <a:pt x="16003" y="8776"/>
                  </a:moveTo>
                  <a:lnTo>
                    <a:pt x="16003" y="8823"/>
                  </a:lnTo>
                  <a:lnTo>
                    <a:pt x="16015" y="8823"/>
                  </a:lnTo>
                  <a:cubicBezTo>
                    <a:pt x="16015" y="9252"/>
                    <a:pt x="15658" y="9609"/>
                    <a:pt x="15229" y="9609"/>
                  </a:cubicBezTo>
                  <a:lnTo>
                    <a:pt x="1287" y="9609"/>
                  </a:lnTo>
                  <a:cubicBezTo>
                    <a:pt x="846" y="9609"/>
                    <a:pt x="489" y="9252"/>
                    <a:pt x="489" y="8823"/>
                  </a:cubicBezTo>
                  <a:lnTo>
                    <a:pt x="489" y="8776"/>
                  </a:lnTo>
                  <a:lnTo>
                    <a:pt x="5633" y="8776"/>
                  </a:lnTo>
                  <a:lnTo>
                    <a:pt x="6252" y="9407"/>
                  </a:lnTo>
                  <a:cubicBezTo>
                    <a:pt x="6299" y="9454"/>
                    <a:pt x="6359" y="9478"/>
                    <a:pt x="6418" y="9478"/>
                  </a:cubicBezTo>
                  <a:lnTo>
                    <a:pt x="10121" y="9478"/>
                  </a:lnTo>
                  <a:cubicBezTo>
                    <a:pt x="10181" y="9478"/>
                    <a:pt x="10240" y="9454"/>
                    <a:pt x="10288" y="9407"/>
                  </a:cubicBezTo>
                  <a:lnTo>
                    <a:pt x="10907" y="8776"/>
                  </a:lnTo>
                  <a:close/>
                  <a:moveTo>
                    <a:pt x="2811" y="1"/>
                  </a:moveTo>
                  <a:cubicBezTo>
                    <a:pt x="2382" y="1"/>
                    <a:pt x="2037" y="346"/>
                    <a:pt x="2037" y="775"/>
                  </a:cubicBezTo>
                  <a:lnTo>
                    <a:pt x="2037" y="3799"/>
                  </a:lnTo>
                  <a:cubicBezTo>
                    <a:pt x="2037" y="3930"/>
                    <a:pt x="2144" y="4037"/>
                    <a:pt x="2275" y="4037"/>
                  </a:cubicBezTo>
                  <a:cubicBezTo>
                    <a:pt x="2418" y="4037"/>
                    <a:pt x="2513" y="3930"/>
                    <a:pt x="2513" y="3799"/>
                  </a:cubicBezTo>
                  <a:lnTo>
                    <a:pt x="2513" y="1215"/>
                  </a:lnTo>
                  <a:lnTo>
                    <a:pt x="6526" y="1215"/>
                  </a:lnTo>
                  <a:lnTo>
                    <a:pt x="6526" y="6752"/>
                  </a:lnTo>
                  <a:lnTo>
                    <a:pt x="2513" y="6752"/>
                  </a:lnTo>
                  <a:lnTo>
                    <a:pt x="2513" y="4763"/>
                  </a:lnTo>
                  <a:cubicBezTo>
                    <a:pt x="2513" y="4632"/>
                    <a:pt x="2418" y="4525"/>
                    <a:pt x="2275" y="4525"/>
                  </a:cubicBezTo>
                  <a:cubicBezTo>
                    <a:pt x="2144" y="4525"/>
                    <a:pt x="2037" y="4632"/>
                    <a:pt x="2037" y="4763"/>
                  </a:cubicBezTo>
                  <a:lnTo>
                    <a:pt x="2037" y="7573"/>
                  </a:lnTo>
                  <a:lnTo>
                    <a:pt x="156" y="8299"/>
                  </a:lnTo>
                  <a:cubicBezTo>
                    <a:pt x="60" y="8335"/>
                    <a:pt x="1" y="8430"/>
                    <a:pt x="1" y="8526"/>
                  </a:cubicBezTo>
                  <a:lnTo>
                    <a:pt x="1" y="8811"/>
                  </a:lnTo>
                  <a:cubicBezTo>
                    <a:pt x="1" y="9502"/>
                    <a:pt x="572" y="10073"/>
                    <a:pt x="1263" y="10073"/>
                  </a:cubicBezTo>
                  <a:lnTo>
                    <a:pt x="15217" y="10073"/>
                  </a:lnTo>
                  <a:cubicBezTo>
                    <a:pt x="15908" y="10073"/>
                    <a:pt x="16479" y="9502"/>
                    <a:pt x="16479" y="8811"/>
                  </a:cubicBezTo>
                  <a:lnTo>
                    <a:pt x="16479" y="8526"/>
                  </a:lnTo>
                  <a:cubicBezTo>
                    <a:pt x="16491" y="8430"/>
                    <a:pt x="16432" y="8347"/>
                    <a:pt x="16348" y="8323"/>
                  </a:cubicBezTo>
                  <a:lnTo>
                    <a:pt x="14467" y="7585"/>
                  </a:lnTo>
                  <a:lnTo>
                    <a:pt x="14467" y="775"/>
                  </a:lnTo>
                  <a:cubicBezTo>
                    <a:pt x="14467" y="346"/>
                    <a:pt x="14122" y="1"/>
                    <a:pt x="13693" y="1"/>
                  </a:cubicBezTo>
                  <a:lnTo>
                    <a:pt x="11550" y="1"/>
                  </a:lnTo>
                  <a:cubicBezTo>
                    <a:pt x="11419" y="1"/>
                    <a:pt x="11312" y="108"/>
                    <a:pt x="11312" y="239"/>
                  </a:cubicBezTo>
                  <a:cubicBezTo>
                    <a:pt x="11312" y="370"/>
                    <a:pt x="11419" y="477"/>
                    <a:pt x="11550" y="477"/>
                  </a:cubicBezTo>
                  <a:lnTo>
                    <a:pt x="13693" y="477"/>
                  </a:lnTo>
                  <a:cubicBezTo>
                    <a:pt x="13848" y="477"/>
                    <a:pt x="13967" y="596"/>
                    <a:pt x="13979" y="739"/>
                  </a:cubicBezTo>
                  <a:lnTo>
                    <a:pt x="2537" y="739"/>
                  </a:lnTo>
                  <a:cubicBezTo>
                    <a:pt x="2549" y="596"/>
                    <a:pt x="2668" y="477"/>
                    <a:pt x="2811" y="477"/>
                  </a:cubicBezTo>
                  <a:lnTo>
                    <a:pt x="10586" y="477"/>
                  </a:lnTo>
                  <a:cubicBezTo>
                    <a:pt x="10717" y="477"/>
                    <a:pt x="10824" y="370"/>
                    <a:pt x="10824" y="239"/>
                  </a:cubicBezTo>
                  <a:cubicBezTo>
                    <a:pt x="10824" y="108"/>
                    <a:pt x="10717" y="1"/>
                    <a:pt x="105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3500;p92">
              <a:extLst>
                <a:ext uri="{FF2B5EF4-FFF2-40B4-BE49-F238E27FC236}">
                  <a16:creationId xmlns:a16="http://schemas.microsoft.com/office/drawing/2014/main" id="{13183244-C4BC-06E5-E0D7-EF52F6E059C2}"/>
                </a:ext>
              </a:extLst>
            </p:cNvPr>
            <p:cNvSpPr/>
            <p:nvPr/>
          </p:nvSpPr>
          <p:spPr>
            <a:xfrm>
              <a:off x="7110104" y="1604909"/>
              <a:ext cx="61782" cy="41697"/>
            </a:xfrm>
            <a:custGeom>
              <a:avLst/>
              <a:gdLst/>
              <a:ahLst/>
              <a:cxnLst/>
              <a:rect l="l" t="t" r="r" b="b"/>
              <a:pathLst>
                <a:path w="1941" h="1310" extrusionOk="0">
                  <a:moveTo>
                    <a:pt x="1441" y="488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8"/>
                  </a:lnTo>
                  <a:close/>
                  <a:moveTo>
                    <a:pt x="238" y="0"/>
                  </a:moveTo>
                  <a:cubicBezTo>
                    <a:pt x="107" y="0"/>
                    <a:pt x="0" y="107"/>
                    <a:pt x="0" y="238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8"/>
                  </a:lnTo>
                  <a:cubicBezTo>
                    <a:pt x="1941" y="119"/>
                    <a:pt x="1822" y="0"/>
                    <a:pt x="1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3501;p92">
              <a:extLst>
                <a:ext uri="{FF2B5EF4-FFF2-40B4-BE49-F238E27FC236}">
                  <a16:creationId xmlns:a16="http://schemas.microsoft.com/office/drawing/2014/main" id="{0D16F4D7-9E29-21AC-3B15-EAF3E4C7CF65}"/>
                </a:ext>
              </a:extLst>
            </p:cNvPr>
            <p:cNvSpPr/>
            <p:nvPr/>
          </p:nvSpPr>
          <p:spPr>
            <a:xfrm>
              <a:off x="7110455" y="1655296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1"/>
                  </a:moveTo>
                  <a:cubicBezTo>
                    <a:pt x="108" y="1"/>
                    <a:pt x="1" y="96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lnTo>
                    <a:pt x="2799" y="477"/>
                  </a:lnTo>
                  <a:cubicBezTo>
                    <a:pt x="2942" y="477"/>
                    <a:pt x="3037" y="370"/>
                    <a:pt x="3037" y="239"/>
                  </a:cubicBezTo>
                  <a:cubicBezTo>
                    <a:pt x="3037" y="96"/>
                    <a:pt x="2942" y="1"/>
                    <a:pt x="2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3502;p92">
              <a:extLst>
                <a:ext uri="{FF2B5EF4-FFF2-40B4-BE49-F238E27FC236}">
                  <a16:creationId xmlns:a16="http://schemas.microsoft.com/office/drawing/2014/main" id="{019FE7D8-8080-4ACA-C220-08119F8911F8}"/>
                </a:ext>
              </a:extLst>
            </p:cNvPr>
            <p:cNvSpPr/>
            <p:nvPr/>
          </p:nvSpPr>
          <p:spPr>
            <a:xfrm>
              <a:off x="7146104" y="1676909"/>
              <a:ext cx="61050" cy="41729"/>
            </a:xfrm>
            <a:custGeom>
              <a:avLst/>
              <a:gdLst/>
              <a:ahLst/>
              <a:cxnLst/>
              <a:rect l="l" t="t" r="r" b="b"/>
              <a:pathLst>
                <a:path w="1918" h="1311" extrusionOk="0">
                  <a:moveTo>
                    <a:pt x="1441" y="489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9"/>
                  </a:lnTo>
                  <a:close/>
                  <a:moveTo>
                    <a:pt x="238" y="0"/>
                  </a:moveTo>
                  <a:cubicBezTo>
                    <a:pt x="107" y="0"/>
                    <a:pt x="0" y="108"/>
                    <a:pt x="0" y="239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9"/>
                  </a:lnTo>
                  <a:cubicBezTo>
                    <a:pt x="1917" y="108"/>
                    <a:pt x="1822" y="0"/>
                    <a:pt x="1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3503;p92">
              <a:extLst>
                <a:ext uri="{FF2B5EF4-FFF2-40B4-BE49-F238E27FC236}">
                  <a16:creationId xmlns:a16="http://schemas.microsoft.com/office/drawing/2014/main" id="{F1D3AFF9-816B-0E9A-E36B-DCF44D712C1F}"/>
                </a:ext>
              </a:extLst>
            </p:cNvPr>
            <p:cNvSpPr/>
            <p:nvPr/>
          </p:nvSpPr>
          <p:spPr>
            <a:xfrm>
              <a:off x="7110455" y="1726563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lnTo>
                    <a:pt x="2799" y="476"/>
                  </a:lnTo>
                  <a:cubicBezTo>
                    <a:pt x="2942" y="476"/>
                    <a:pt x="3037" y="381"/>
                    <a:pt x="3037" y="238"/>
                  </a:cubicBezTo>
                  <a:cubicBezTo>
                    <a:pt x="3037" y="107"/>
                    <a:pt x="2942" y="0"/>
                    <a:pt x="2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3504;p92">
              <a:extLst>
                <a:ext uri="{FF2B5EF4-FFF2-40B4-BE49-F238E27FC236}">
                  <a16:creationId xmlns:a16="http://schemas.microsoft.com/office/drawing/2014/main" id="{5AE9BF4B-8F76-6B7D-D609-D2BF1684B661}"/>
                </a:ext>
              </a:extLst>
            </p:cNvPr>
            <p:cNvSpPr/>
            <p:nvPr/>
          </p:nvSpPr>
          <p:spPr>
            <a:xfrm>
              <a:off x="7262825" y="1636739"/>
              <a:ext cx="48541" cy="80371"/>
            </a:xfrm>
            <a:custGeom>
              <a:avLst/>
              <a:gdLst/>
              <a:ahLst/>
              <a:cxnLst/>
              <a:rect l="l" t="t" r="r" b="b"/>
              <a:pathLst>
                <a:path w="1525" h="2525" extrusionOk="0">
                  <a:moveTo>
                    <a:pt x="1268" y="0"/>
                  </a:moveTo>
                  <a:cubicBezTo>
                    <a:pt x="1206" y="0"/>
                    <a:pt x="1143" y="24"/>
                    <a:pt x="1096" y="72"/>
                  </a:cubicBezTo>
                  <a:lnTo>
                    <a:pt x="72" y="1096"/>
                  </a:lnTo>
                  <a:cubicBezTo>
                    <a:pt x="24" y="1143"/>
                    <a:pt x="0" y="1203"/>
                    <a:pt x="0" y="1262"/>
                  </a:cubicBezTo>
                  <a:cubicBezTo>
                    <a:pt x="0" y="1322"/>
                    <a:pt x="24" y="1381"/>
                    <a:pt x="72" y="1429"/>
                  </a:cubicBezTo>
                  <a:lnTo>
                    <a:pt x="1096" y="2453"/>
                  </a:lnTo>
                  <a:cubicBezTo>
                    <a:pt x="1143" y="2501"/>
                    <a:pt x="1203" y="2524"/>
                    <a:pt x="1262" y="2524"/>
                  </a:cubicBezTo>
                  <a:cubicBezTo>
                    <a:pt x="1322" y="2524"/>
                    <a:pt x="1381" y="2501"/>
                    <a:pt x="1429" y="2453"/>
                  </a:cubicBezTo>
                  <a:cubicBezTo>
                    <a:pt x="1524" y="2370"/>
                    <a:pt x="1524" y="2215"/>
                    <a:pt x="1441" y="2108"/>
                  </a:cubicBezTo>
                  <a:lnTo>
                    <a:pt x="596" y="1262"/>
                  </a:lnTo>
                  <a:lnTo>
                    <a:pt x="1441" y="417"/>
                  </a:lnTo>
                  <a:cubicBezTo>
                    <a:pt x="1524" y="322"/>
                    <a:pt x="1524" y="167"/>
                    <a:pt x="1441" y="72"/>
                  </a:cubicBezTo>
                  <a:cubicBezTo>
                    <a:pt x="1393" y="24"/>
                    <a:pt x="1331" y="0"/>
                    <a:pt x="12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3505;p92">
              <a:extLst>
                <a:ext uri="{FF2B5EF4-FFF2-40B4-BE49-F238E27FC236}">
                  <a16:creationId xmlns:a16="http://schemas.microsoft.com/office/drawing/2014/main" id="{4DD3425C-8CE8-6E96-6421-F499128B6D28}"/>
                </a:ext>
              </a:extLst>
            </p:cNvPr>
            <p:cNvSpPr/>
            <p:nvPr/>
          </p:nvSpPr>
          <p:spPr>
            <a:xfrm>
              <a:off x="7380691" y="1636357"/>
              <a:ext cx="48891" cy="80371"/>
            </a:xfrm>
            <a:custGeom>
              <a:avLst/>
              <a:gdLst/>
              <a:ahLst/>
              <a:cxnLst/>
              <a:rect l="l" t="t" r="r" b="b"/>
              <a:pathLst>
                <a:path w="1536" h="2525" extrusionOk="0">
                  <a:moveTo>
                    <a:pt x="261" y="0"/>
                  </a:moveTo>
                  <a:cubicBezTo>
                    <a:pt x="197" y="0"/>
                    <a:pt x="131" y="24"/>
                    <a:pt x="83" y="72"/>
                  </a:cubicBezTo>
                  <a:cubicBezTo>
                    <a:pt x="0" y="155"/>
                    <a:pt x="0" y="322"/>
                    <a:pt x="83" y="417"/>
                  </a:cubicBezTo>
                  <a:lnTo>
                    <a:pt x="941" y="1262"/>
                  </a:lnTo>
                  <a:lnTo>
                    <a:pt x="83" y="2108"/>
                  </a:lnTo>
                  <a:cubicBezTo>
                    <a:pt x="0" y="2203"/>
                    <a:pt x="0" y="2358"/>
                    <a:pt x="83" y="2453"/>
                  </a:cubicBezTo>
                  <a:cubicBezTo>
                    <a:pt x="131" y="2501"/>
                    <a:pt x="191" y="2525"/>
                    <a:pt x="250" y="2525"/>
                  </a:cubicBezTo>
                  <a:cubicBezTo>
                    <a:pt x="310" y="2525"/>
                    <a:pt x="369" y="2501"/>
                    <a:pt x="417" y="2453"/>
                  </a:cubicBezTo>
                  <a:lnTo>
                    <a:pt x="1441" y="1429"/>
                  </a:lnTo>
                  <a:cubicBezTo>
                    <a:pt x="1488" y="1382"/>
                    <a:pt x="1512" y="1322"/>
                    <a:pt x="1512" y="1262"/>
                  </a:cubicBezTo>
                  <a:cubicBezTo>
                    <a:pt x="1536" y="1203"/>
                    <a:pt x="1500" y="1143"/>
                    <a:pt x="1453" y="1096"/>
                  </a:cubicBezTo>
                  <a:lnTo>
                    <a:pt x="429" y="72"/>
                  </a:lnTo>
                  <a:cubicBezTo>
                    <a:pt x="387" y="24"/>
                    <a:pt x="325" y="0"/>
                    <a:pt x="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3506;p92">
              <a:extLst>
                <a:ext uri="{FF2B5EF4-FFF2-40B4-BE49-F238E27FC236}">
                  <a16:creationId xmlns:a16="http://schemas.microsoft.com/office/drawing/2014/main" id="{64B53653-A8E0-8CCC-D09A-22A6843AFCEA}"/>
                </a:ext>
              </a:extLst>
            </p:cNvPr>
            <p:cNvSpPr/>
            <p:nvPr/>
          </p:nvSpPr>
          <p:spPr>
            <a:xfrm>
              <a:off x="7321933" y="1626744"/>
              <a:ext cx="48923" cy="99851"/>
            </a:xfrm>
            <a:custGeom>
              <a:avLst/>
              <a:gdLst/>
              <a:ahLst/>
              <a:cxnLst/>
              <a:rect l="l" t="t" r="r" b="b"/>
              <a:pathLst>
                <a:path w="1537" h="3137" extrusionOk="0">
                  <a:moveTo>
                    <a:pt x="1249" y="0"/>
                  </a:moveTo>
                  <a:cubicBezTo>
                    <a:pt x="1154" y="0"/>
                    <a:pt x="1061" y="59"/>
                    <a:pt x="1025" y="160"/>
                  </a:cubicBezTo>
                  <a:lnTo>
                    <a:pt x="48" y="2815"/>
                  </a:lnTo>
                  <a:cubicBezTo>
                    <a:pt x="1" y="2934"/>
                    <a:pt x="60" y="3077"/>
                    <a:pt x="191" y="3124"/>
                  </a:cubicBezTo>
                  <a:cubicBezTo>
                    <a:pt x="227" y="3136"/>
                    <a:pt x="251" y="3136"/>
                    <a:pt x="286" y="3136"/>
                  </a:cubicBezTo>
                  <a:cubicBezTo>
                    <a:pt x="382" y="3136"/>
                    <a:pt x="477" y="3077"/>
                    <a:pt x="501" y="2981"/>
                  </a:cubicBezTo>
                  <a:lnTo>
                    <a:pt x="1489" y="326"/>
                  </a:lnTo>
                  <a:cubicBezTo>
                    <a:pt x="1537" y="207"/>
                    <a:pt x="1477" y="64"/>
                    <a:pt x="1334" y="17"/>
                  </a:cubicBezTo>
                  <a:cubicBezTo>
                    <a:pt x="1307" y="6"/>
                    <a:pt x="1278" y="0"/>
                    <a:pt x="12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0660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88D36-A4FA-1656-EA7E-0D8CC8D96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a black border&#10;&#10;AI-generated content may be incorrect.">
            <a:extLst>
              <a:ext uri="{FF2B5EF4-FFF2-40B4-BE49-F238E27FC236}">
                <a16:creationId xmlns:a16="http://schemas.microsoft.com/office/drawing/2014/main" id="{A9281291-36A0-5926-A9E6-CCCF399D8E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002855"/>
            </a:solidFill>
          </a:ln>
        </p:spPr>
      </p:pic>
      <p:cxnSp>
        <p:nvCxnSpPr>
          <p:cNvPr id="12" name="Google Shape;356;p2">
            <a:extLst>
              <a:ext uri="{FF2B5EF4-FFF2-40B4-BE49-F238E27FC236}">
                <a16:creationId xmlns:a16="http://schemas.microsoft.com/office/drawing/2014/main" id="{422B4D8F-7AA0-DB36-E4D0-5FDEF8C87E3A}"/>
              </a:ext>
            </a:extLst>
          </p:cNvPr>
          <p:cNvCxnSpPr>
            <a:cxnSpLocks/>
          </p:cNvCxnSpPr>
          <p:nvPr/>
        </p:nvCxnSpPr>
        <p:spPr>
          <a:xfrm>
            <a:off x="4593192" y="1655476"/>
            <a:ext cx="3417984" cy="0"/>
          </a:xfrm>
          <a:prstGeom prst="straightConnector1">
            <a:avLst/>
          </a:prstGeom>
          <a:noFill/>
          <a:ln w="28575" cap="flat" cmpd="sng">
            <a:solidFill>
              <a:srgbClr val="EAAA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9BC65DD-6F54-1DB1-D6E7-AD0D44D18492}"/>
              </a:ext>
            </a:extLst>
          </p:cNvPr>
          <p:cNvSpPr txBox="1"/>
          <p:nvPr/>
        </p:nvSpPr>
        <p:spPr>
          <a:xfrm>
            <a:off x="2573941" y="552399"/>
            <a:ext cx="740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solidFill>
                  <a:srgbClr val="002855"/>
                </a:solidFill>
                <a:latin typeface="Config Variable Condensed Black Condensed" pitchFamily="2" charset="77"/>
              </a:rPr>
              <a:t>Project Book </a:t>
            </a:r>
            <a:r>
              <a:rPr lang="en-US" sz="5400" b="1" i="1" dirty="0">
                <a:solidFill>
                  <a:srgbClr val="002855"/>
                </a:solidFill>
                <a:latin typeface="Config Variable Condensed Black Condensed" pitchFamily="2" charset="77"/>
              </a:rPr>
              <a:t>Preparation</a:t>
            </a:r>
          </a:p>
        </p:txBody>
      </p:sp>
      <p:sp>
        <p:nvSpPr>
          <p:cNvPr id="120" name="Google Shape;605;p6">
            <a:extLst>
              <a:ext uri="{FF2B5EF4-FFF2-40B4-BE49-F238E27FC236}">
                <a16:creationId xmlns:a16="http://schemas.microsoft.com/office/drawing/2014/main" id="{786582E4-55FA-2D3C-0A93-9C98D7C7C130}"/>
              </a:ext>
            </a:extLst>
          </p:cNvPr>
          <p:cNvSpPr txBox="1">
            <a:spLocks/>
          </p:cNvSpPr>
          <p:nvPr/>
        </p:nvSpPr>
        <p:spPr>
          <a:xfrm>
            <a:off x="2256792" y="3546798"/>
            <a:ext cx="23364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5F5"/>
              </a:buClr>
              <a:buSzPts val="2400"/>
              <a:buFont typeface="Bebas Neue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73446"/>
                </a:solidFill>
                <a:effectLst/>
                <a:uLnTx/>
                <a:uFillTx/>
                <a:latin typeface="Montserrat SemiBold"/>
                <a:sym typeface="Montserrat SemiBold"/>
              </a:rPr>
              <a:t>Unpacking</a:t>
            </a:r>
          </a:p>
        </p:txBody>
      </p:sp>
      <p:sp>
        <p:nvSpPr>
          <p:cNvPr id="121" name="Google Shape;606;p6">
            <a:extLst>
              <a:ext uri="{FF2B5EF4-FFF2-40B4-BE49-F238E27FC236}">
                <a16:creationId xmlns:a16="http://schemas.microsoft.com/office/drawing/2014/main" id="{BD70B0E6-C9EB-C3AF-DFAF-01BBAB8BEBA9}"/>
              </a:ext>
            </a:extLst>
          </p:cNvPr>
          <p:cNvSpPr txBox="1">
            <a:spLocks/>
          </p:cNvSpPr>
          <p:nvPr/>
        </p:nvSpPr>
        <p:spPr>
          <a:xfrm>
            <a:off x="2256792" y="3857976"/>
            <a:ext cx="2336400" cy="6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46"/>
              </a:buClr>
              <a:buSzPts val="1400"/>
              <a:buFont typeface="Catamaran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273446"/>
                </a:solidFill>
                <a:effectLst/>
                <a:uLnTx/>
                <a:uFillTx/>
                <a:latin typeface="Catamaran"/>
                <a:cs typeface="Catamaran"/>
                <a:sym typeface="Catamaran"/>
              </a:rPr>
              <a:t>Plans given by the DOT are moved to the naming pile.</a:t>
            </a:r>
          </a:p>
        </p:txBody>
      </p:sp>
      <p:sp>
        <p:nvSpPr>
          <p:cNvPr id="122" name="Google Shape;607;p6">
            <a:extLst>
              <a:ext uri="{FF2B5EF4-FFF2-40B4-BE49-F238E27FC236}">
                <a16:creationId xmlns:a16="http://schemas.microsoft.com/office/drawing/2014/main" id="{CAFD183C-C98F-25D7-F0CA-CE4F7839F7D7}"/>
              </a:ext>
            </a:extLst>
          </p:cNvPr>
          <p:cNvSpPr txBox="1">
            <a:spLocks/>
          </p:cNvSpPr>
          <p:nvPr/>
        </p:nvSpPr>
        <p:spPr>
          <a:xfrm>
            <a:off x="4940592" y="3857976"/>
            <a:ext cx="2336400" cy="6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46"/>
              </a:buClr>
              <a:buSzPts val="1400"/>
              <a:buFont typeface="Catamaran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273446"/>
                </a:solidFill>
                <a:effectLst/>
                <a:uLnTx/>
                <a:uFillTx/>
                <a:latin typeface="Catamaran"/>
                <a:cs typeface="Catamaran"/>
                <a:sym typeface="Catamaran"/>
              </a:rPr>
              <a:t>Each folder is checked for organization and sorted.</a:t>
            </a:r>
          </a:p>
        </p:txBody>
      </p:sp>
      <p:sp>
        <p:nvSpPr>
          <p:cNvPr id="123" name="Google Shape;608;p6">
            <a:extLst>
              <a:ext uri="{FF2B5EF4-FFF2-40B4-BE49-F238E27FC236}">
                <a16:creationId xmlns:a16="http://schemas.microsoft.com/office/drawing/2014/main" id="{C6EEA476-C50C-70EF-5FF0-A75E528BF994}"/>
              </a:ext>
            </a:extLst>
          </p:cNvPr>
          <p:cNvSpPr txBox="1">
            <a:spLocks/>
          </p:cNvSpPr>
          <p:nvPr/>
        </p:nvSpPr>
        <p:spPr>
          <a:xfrm>
            <a:off x="7624392" y="3857976"/>
            <a:ext cx="2336400" cy="6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46"/>
              </a:buClr>
              <a:buSzPts val="1400"/>
              <a:buFont typeface="Catamaran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273446"/>
                </a:solidFill>
                <a:effectLst/>
                <a:uLnTx/>
                <a:uFillTx/>
                <a:latin typeface="Catamaran"/>
                <a:cs typeface="Catamaran"/>
                <a:sym typeface="Catamaran"/>
              </a:rPr>
              <a:t>Plan information is entered into the Database.</a:t>
            </a:r>
          </a:p>
        </p:txBody>
      </p:sp>
      <p:sp>
        <p:nvSpPr>
          <p:cNvPr id="124" name="Google Shape;609;p6">
            <a:extLst>
              <a:ext uri="{FF2B5EF4-FFF2-40B4-BE49-F238E27FC236}">
                <a16:creationId xmlns:a16="http://schemas.microsoft.com/office/drawing/2014/main" id="{9E819855-112C-E99C-1E45-276BF98F5CD6}"/>
              </a:ext>
            </a:extLst>
          </p:cNvPr>
          <p:cNvSpPr txBox="1">
            <a:spLocks/>
          </p:cNvSpPr>
          <p:nvPr/>
        </p:nvSpPr>
        <p:spPr>
          <a:xfrm>
            <a:off x="4940592" y="3546798"/>
            <a:ext cx="23364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5F5"/>
              </a:buClr>
              <a:buSzPts val="2400"/>
              <a:buFont typeface="Bebas Neue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73446"/>
                </a:solidFill>
                <a:effectLst/>
                <a:uLnTx/>
                <a:uFillTx/>
                <a:latin typeface="Montserrat SemiBold"/>
                <a:sym typeface="Montserrat SemiBold"/>
              </a:rPr>
              <a:t>Sorting</a:t>
            </a:r>
          </a:p>
        </p:txBody>
      </p:sp>
      <p:sp>
        <p:nvSpPr>
          <p:cNvPr id="125" name="Google Shape;610;p6">
            <a:extLst>
              <a:ext uri="{FF2B5EF4-FFF2-40B4-BE49-F238E27FC236}">
                <a16:creationId xmlns:a16="http://schemas.microsoft.com/office/drawing/2014/main" id="{C5541449-C8A0-F919-EF41-63ECFADDAF5D}"/>
              </a:ext>
            </a:extLst>
          </p:cNvPr>
          <p:cNvSpPr txBox="1">
            <a:spLocks/>
          </p:cNvSpPr>
          <p:nvPr/>
        </p:nvSpPr>
        <p:spPr>
          <a:xfrm>
            <a:off x="7624392" y="3546798"/>
            <a:ext cx="23364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5F5"/>
              </a:buClr>
              <a:buSzPts val="2400"/>
              <a:buFont typeface="Bebas Neue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73446"/>
                </a:solidFill>
                <a:effectLst/>
                <a:uLnTx/>
                <a:uFillTx/>
                <a:latin typeface="Montserrat SemiBold"/>
                <a:sym typeface="Montserrat SemiBold"/>
              </a:rPr>
              <a:t>File Naming</a:t>
            </a:r>
          </a:p>
        </p:txBody>
      </p:sp>
      <p:sp>
        <p:nvSpPr>
          <p:cNvPr id="126" name="Google Shape;611;p6">
            <a:extLst>
              <a:ext uri="{FF2B5EF4-FFF2-40B4-BE49-F238E27FC236}">
                <a16:creationId xmlns:a16="http://schemas.microsoft.com/office/drawing/2014/main" id="{34E3F41B-215F-ACE3-3DAD-9CB6C4D439D5}"/>
              </a:ext>
            </a:extLst>
          </p:cNvPr>
          <p:cNvSpPr/>
          <p:nvPr/>
        </p:nvSpPr>
        <p:spPr>
          <a:xfrm>
            <a:off x="5818695" y="2720593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rgbClr val="EAAA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612;p6">
            <a:extLst>
              <a:ext uri="{FF2B5EF4-FFF2-40B4-BE49-F238E27FC236}">
                <a16:creationId xmlns:a16="http://schemas.microsoft.com/office/drawing/2014/main" id="{51033FA1-E15D-06F9-0C52-8A27F8B9AC22}"/>
              </a:ext>
            </a:extLst>
          </p:cNvPr>
          <p:cNvSpPr/>
          <p:nvPr/>
        </p:nvSpPr>
        <p:spPr>
          <a:xfrm>
            <a:off x="8507388" y="2720593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613;p6">
            <a:extLst>
              <a:ext uri="{FF2B5EF4-FFF2-40B4-BE49-F238E27FC236}">
                <a16:creationId xmlns:a16="http://schemas.microsoft.com/office/drawing/2014/main" id="{042DAA61-8DBE-1699-3141-C88F671B6E59}"/>
              </a:ext>
            </a:extLst>
          </p:cNvPr>
          <p:cNvSpPr/>
          <p:nvPr/>
        </p:nvSpPr>
        <p:spPr>
          <a:xfrm>
            <a:off x="3129992" y="2720593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9" name="Google Shape;614;p6">
            <a:extLst>
              <a:ext uri="{FF2B5EF4-FFF2-40B4-BE49-F238E27FC236}">
                <a16:creationId xmlns:a16="http://schemas.microsoft.com/office/drawing/2014/main" id="{191B7C8A-9FC9-1C10-83FE-42B809FA178C}"/>
              </a:ext>
            </a:extLst>
          </p:cNvPr>
          <p:cNvCxnSpPr/>
          <p:nvPr/>
        </p:nvCxnSpPr>
        <p:spPr>
          <a:xfrm>
            <a:off x="2365442" y="4626023"/>
            <a:ext cx="2109300" cy="0"/>
          </a:xfrm>
          <a:prstGeom prst="straightConnector1">
            <a:avLst/>
          </a:prstGeom>
          <a:noFill/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0" name="Google Shape;615;p6">
            <a:extLst>
              <a:ext uri="{FF2B5EF4-FFF2-40B4-BE49-F238E27FC236}">
                <a16:creationId xmlns:a16="http://schemas.microsoft.com/office/drawing/2014/main" id="{391EA924-115C-D222-FA38-0AF2ADF48C76}"/>
              </a:ext>
            </a:extLst>
          </p:cNvPr>
          <p:cNvCxnSpPr/>
          <p:nvPr/>
        </p:nvCxnSpPr>
        <p:spPr>
          <a:xfrm>
            <a:off x="5054142" y="4626023"/>
            <a:ext cx="2109300" cy="0"/>
          </a:xfrm>
          <a:prstGeom prst="straightConnector1">
            <a:avLst/>
          </a:prstGeom>
          <a:noFill/>
          <a:ln w="19050" cap="flat" cmpd="sng">
            <a:solidFill>
              <a:srgbClr val="EAAA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1" name="Google Shape;616;p6">
            <a:extLst>
              <a:ext uri="{FF2B5EF4-FFF2-40B4-BE49-F238E27FC236}">
                <a16:creationId xmlns:a16="http://schemas.microsoft.com/office/drawing/2014/main" id="{84192552-6603-6DFC-EBF9-F4B9AB6D078A}"/>
              </a:ext>
            </a:extLst>
          </p:cNvPr>
          <p:cNvCxnSpPr/>
          <p:nvPr/>
        </p:nvCxnSpPr>
        <p:spPr>
          <a:xfrm>
            <a:off x="7742842" y="4626023"/>
            <a:ext cx="2109300" cy="0"/>
          </a:xfrm>
          <a:prstGeom prst="straightConnector1">
            <a:avLst/>
          </a:prstGeom>
          <a:noFill/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32" name="Google Shape;637;p6">
            <a:extLst>
              <a:ext uri="{FF2B5EF4-FFF2-40B4-BE49-F238E27FC236}">
                <a16:creationId xmlns:a16="http://schemas.microsoft.com/office/drawing/2014/main" id="{A2C5DDC6-8F3A-18BC-2423-A4AB5A2FABC6}"/>
              </a:ext>
            </a:extLst>
          </p:cNvPr>
          <p:cNvGrpSpPr/>
          <p:nvPr/>
        </p:nvGrpSpPr>
        <p:grpSpPr>
          <a:xfrm>
            <a:off x="5941593" y="2952203"/>
            <a:ext cx="334398" cy="299954"/>
            <a:chOff x="2411823" y="4303999"/>
            <a:chExt cx="334398" cy="299954"/>
          </a:xfrm>
        </p:grpSpPr>
        <p:sp>
          <p:nvSpPr>
            <p:cNvPr id="133" name="Google Shape;638;p6">
              <a:extLst>
                <a:ext uri="{FF2B5EF4-FFF2-40B4-BE49-F238E27FC236}">
                  <a16:creationId xmlns:a16="http://schemas.microsoft.com/office/drawing/2014/main" id="{62CE9A5C-9923-9AD2-B62E-2576C03D453D}"/>
                </a:ext>
              </a:extLst>
            </p:cNvPr>
            <p:cNvSpPr/>
            <p:nvPr/>
          </p:nvSpPr>
          <p:spPr>
            <a:xfrm>
              <a:off x="2411823" y="4303999"/>
              <a:ext cx="237838" cy="84124"/>
            </a:xfrm>
            <a:custGeom>
              <a:avLst/>
              <a:gdLst/>
              <a:ahLst/>
              <a:cxnLst/>
              <a:rect l="l" t="t" r="r" b="b"/>
              <a:pathLst>
                <a:path w="7478" h="2645" extrusionOk="0">
                  <a:moveTo>
                    <a:pt x="3573" y="299"/>
                  </a:moveTo>
                  <a:cubicBezTo>
                    <a:pt x="3584" y="299"/>
                    <a:pt x="3596" y="310"/>
                    <a:pt x="3608" y="322"/>
                  </a:cubicBezTo>
                  <a:lnTo>
                    <a:pt x="3954" y="846"/>
                  </a:lnTo>
                  <a:lnTo>
                    <a:pt x="703" y="846"/>
                  </a:lnTo>
                  <a:lnTo>
                    <a:pt x="703" y="346"/>
                  </a:lnTo>
                  <a:lnTo>
                    <a:pt x="715" y="346"/>
                  </a:lnTo>
                  <a:cubicBezTo>
                    <a:pt x="715" y="310"/>
                    <a:pt x="739" y="299"/>
                    <a:pt x="751" y="299"/>
                  </a:cubicBezTo>
                  <a:close/>
                  <a:moveTo>
                    <a:pt x="5978" y="501"/>
                  </a:moveTo>
                  <a:cubicBezTo>
                    <a:pt x="5990" y="501"/>
                    <a:pt x="6013" y="525"/>
                    <a:pt x="6025" y="537"/>
                  </a:cubicBezTo>
                  <a:lnTo>
                    <a:pt x="6216" y="846"/>
                  </a:lnTo>
                  <a:lnTo>
                    <a:pt x="4323" y="846"/>
                  </a:lnTo>
                  <a:lnTo>
                    <a:pt x="4120" y="525"/>
                  </a:lnTo>
                  <a:lnTo>
                    <a:pt x="5978" y="525"/>
                  </a:lnTo>
                  <a:lnTo>
                    <a:pt x="5978" y="501"/>
                  </a:lnTo>
                  <a:close/>
                  <a:moveTo>
                    <a:pt x="786" y="1"/>
                  </a:moveTo>
                  <a:cubicBezTo>
                    <a:pt x="596" y="1"/>
                    <a:pt x="429" y="156"/>
                    <a:pt x="429" y="358"/>
                  </a:cubicBezTo>
                  <a:lnTo>
                    <a:pt x="429" y="858"/>
                  </a:lnTo>
                  <a:lnTo>
                    <a:pt x="358" y="858"/>
                  </a:lnTo>
                  <a:cubicBezTo>
                    <a:pt x="155" y="858"/>
                    <a:pt x="1" y="1025"/>
                    <a:pt x="1" y="1215"/>
                  </a:cubicBezTo>
                  <a:lnTo>
                    <a:pt x="1" y="2513"/>
                  </a:lnTo>
                  <a:cubicBezTo>
                    <a:pt x="1" y="2585"/>
                    <a:pt x="72" y="2644"/>
                    <a:pt x="144" y="2644"/>
                  </a:cubicBezTo>
                  <a:cubicBezTo>
                    <a:pt x="239" y="2644"/>
                    <a:pt x="298" y="2573"/>
                    <a:pt x="298" y="2501"/>
                  </a:cubicBezTo>
                  <a:lnTo>
                    <a:pt x="298" y="1203"/>
                  </a:lnTo>
                  <a:cubicBezTo>
                    <a:pt x="298" y="1168"/>
                    <a:pt x="322" y="1156"/>
                    <a:pt x="334" y="1156"/>
                  </a:cubicBezTo>
                  <a:lnTo>
                    <a:pt x="7335" y="1156"/>
                  </a:lnTo>
                  <a:cubicBezTo>
                    <a:pt x="7418" y="1156"/>
                    <a:pt x="7478" y="1084"/>
                    <a:pt x="7478" y="1013"/>
                  </a:cubicBezTo>
                  <a:cubicBezTo>
                    <a:pt x="7478" y="918"/>
                    <a:pt x="7406" y="858"/>
                    <a:pt x="7335" y="858"/>
                  </a:cubicBezTo>
                  <a:lnTo>
                    <a:pt x="6573" y="858"/>
                  </a:lnTo>
                  <a:lnTo>
                    <a:pt x="6263" y="382"/>
                  </a:lnTo>
                  <a:cubicBezTo>
                    <a:pt x="6204" y="275"/>
                    <a:pt x="6085" y="215"/>
                    <a:pt x="5966" y="215"/>
                  </a:cubicBezTo>
                  <a:lnTo>
                    <a:pt x="3930" y="215"/>
                  </a:lnTo>
                  <a:lnTo>
                    <a:pt x="3894" y="156"/>
                  </a:lnTo>
                  <a:cubicBezTo>
                    <a:pt x="3834" y="60"/>
                    <a:pt x="3715" y="1"/>
                    <a:pt x="3596" y="1"/>
                  </a:cubicBezTo>
                  <a:close/>
                </a:path>
              </a:pathLst>
            </a:custGeom>
            <a:solidFill>
              <a:srgbClr val="F3CEB2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639;p6">
              <a:extLst>
                <a:ext uri="{FF2B5EF4-FFF2-40B4-BE49-F238E27FC236}">
                  <a16:creationId xmlns:a16="http://schemas.microsoft.com/office/drawing/2014/main" id="{5C5BAB24-9634-2AE8-2CA2-D884ED05A88C}"/>
                </a:ext>
              </a:extLst>
            </p:cNvPr>
            <p:cNvSpPr/>
            <p:nvPr/>
          </p:nvSpPr>
          <p:spPr>
            <a:xfrm>
              <a:off x="2412205" y="4330525"/>
              <a:ext cx="334016" cy="273428"/>
            </a:xfrm>
            <a:custGeom>
              <a:avLst/>
              <a:gdLst/>
              <a:ahLst/>
              <a:cxnLst/>
              <a:rect l="l" t="t" r="r" b="b"/>
              <a:pathLst>
                <a:path w="10502" h="8597" extrusionOk="0">
                  <a:moveTo>
                    <a:pt x="6847" y="6835"/>
                  </a:moveTo>
                  <a:cubicBezTo>
                    <a:pt x="6870" y="6835"/>
                    <a:pt x="6894" y="6858"/>
                    <a:pt x="6894" y="6870"/>
                  </a:cubicBezTo>
                  <a:lnTo>
                    <a:pt x="6894" y="7192"/>
                  </a:lnTo>
                  <a:cubicBezTo>
                    <a:pt x="6894" y="7644"/>
                    <a:pt x="7097" y="8049"/>
                    <a:pt x="7442" y="8323"/>
                  </a:cubicBezTo>
                  <a:lnTo>
                    <a:pt x="1989" y="8323"/>
                  </a:lnTo>
                  <a:cubicBezTo>
                    <a:pt x="1370" y="8323"/>
                    <a:pt x="858" y="7811"/>
                    <a:pt x="858" y="7192"/>
                  </a:cubicBezTo>
                  <a:lnTo>
                    <a:pt x="858" y="6870"/>
                  </a:lnTo>
                  <a:cubicBezTo>
                    <a:pt x="858" y="6846"/>
                    <a:pt x="894" y="6835"/>
                    <a:pt x="905" y="6835"/>
                  </a:cubicBezTo>
                  <a:close/>
                  <a:moveTo>
                    <a:pt x="8002" y="0"/>
                  </a:moveTo>
                  <a:cubicBezTo>
                    <a:pt x="7918" y="0"/>
                    <a:pt x="7859" y="72"/>
                    <a:pt x="7859" y="143"/>
                  </a:cubicBezTo>
                  <a:cubicBezTo>
                    <a:pt x="7859" y="238"/>
                    <a:pt x="7930" y="298"/>
                    <a:pt x="8002" y="298"/>
                  </a:cubicBezTo>
                  <a:lnTo>
                    <a:pt x="10133" y="298"/>
                  </a:lnTo>
                  <a:cubicBezTo>
                    <a:pt x="10169" y="298"/>
                    <a:pt x="10180" y="322"/>
                    <a:pt x="10180" y="346"/>
                  </a:cubicBezTo>
                  <a:lnTo>
                    <a:pt x="10180" y="6918"/>
                  </a:lnTo>
                  <a:cubicBezTo>
                    <a:pt x="10180" y="6954"/>
                    <a:pt x="10145" y="6966"/>
                    <a:pt x="10133" y="6966"/>
                  </a:cubicBezTo>
                  <a:lnTo>
                    <a:pt x="9847" y="6966"/>
                  </a:lnTo>
                  <a:lnTo>
                    <a:pt x="9847" y="2465"/>
                  </a:lnTo>
                  <a:cubicBezTo>
                    <a:pt x="9847" y="2274"/>
                    <a:pt x="9680" y="2108"/>
                    <a:pt x="9490" y="2108"/>
                  </a:cubicBezTo>
                  <a:lnTo>
                    <a:pt x="5358" y="2108"/>
                  </a:lnTo>
                  <a:cubicBezTo>
                    <a:pt x="5263" y="2108"/>
                    <a:pt x="5204" y="2191"/>
                    <a:pt x="5204" y="2263"/>
                  </a:cubicBezTo>
                  <a:cubicBezTo>
                    <a:pt x="5204" y="2346"/>
                    <a:pt x="5287" y="2405"/>
                    <a:pt x="5358" y="2405"/>
                  </a:cubicBezTo>
                  <a:lnTo>
                    <a:pt x="9490" y="2405"/>
                  </a:lnTo>
                  <a:cubicBezTo>
                    <a:pt x="9526" y="2405"/>
                    <a:pt x="9537" y="2441"/>
                    <a:pt x="9537" y="2453"/>
                  </a:cubicBezTo>
                  <a:lnTo>
                    <a:pt x="9537" y="7144"/>
                  </a:lnTo>
                  <a:cubicBezTo>
                    <a:pt x="9537" y="7763"/>
                    <a:pt x="9037" y="8275"/>
                    <a:pt x="8406" y="8275"/>
                  </a:cubicBezTo>
                  <a:lnTo>
                    <a:pt x="8335" y="8275"/>
                  </a:lnTo>
                  <a:cubicBezTo>
                    <a:pt x="7704" y="8275"/>
                    <a:pt x="7204" y="7763"/>
                    <a:pt x="7204" y="7144"/>
                  </a:cubicBezTo>
                  <a:lnTo>
                    <a:pt x="7204" y="6823"/>
                  </a:lnTo>
                  <a:cubicBezTo>
                    <a:pt x="7204" y="6632"/>
                    <a:pt x="7037" y="6465"/>
                    <a:pt x="6847" y="6465"/>
                  </a:cubicBezTo>
                  <a:lnTo>
                    <a:pt x="3513" y="6465"/>
                  </a:lnTo>
                  <a:lnTo>
                    <a:pt x="3513" y="2453"/>
                  </a:lnTo>
                  <a:cubicBezTo>
                    <a:pt x="3513" y="2417"/>
                    <a:pt x="3537" y="2405"/>
                    <a:pt x="3549" y="2405"/>
                  </a:cubicBezTo>
                  <a:lnTo>
                    <a:pt x="4680" y="2405"/>
                  </a:lnTo>
                  <a:cubicBezTo>
                    <a:pt x="4775" y="2405"/>
                    <a:pt x="4835" y="2334"/>
                    <a:pt x="4835" y="2263"/>
                  </a:cubicBezTo>
                  <a:cubicBezTo>
                    <a:pt x="4835" y="2167"/>
                    <a:pt x="4763" y="2108"/>
                    <a:pt x="4680" y="2108"/>
                  </a:cubicBezTo>
                  <a:lnTo>
                    <a:pt x="3549" y="2108"/>
                  </a:lnTo>
                  <a:cubicBezTo>
                    <a:pt x="3358" y="2108"/>
                    <a:pt x="3191" y="2274"/>
                    <a:pt x="3191" y="2465"/>
                  </a:cubicBezTo>
                  <a:lnTo>
                    <a:pt x="3191" y="6489"/>
                  </a:lnTo>
                  <a:lnTo>
                    <a:pt x="905" y="6489"/>
                  </a:lnTo>
                  <a:cubicBezTo>
                    <a:pt x="715" y="6489"/>
                    <a:pt x="548" y="6656"/>
                    <a:pt x="548" y="6846"/>
                  </a:cubicBezTo>
                  <a:lnTo>
                    <a:pt x="548" y="6966"/>
                  </a:lnTo>
                  <a:lnTo>
                    <a:pt x="346" y="6966"/>
                  </a:lnTo>
                  <a:cubicBezTo>
                    <a:pt x="310" y="6966"/>
                    <a:pt x="298" y="6930"/>
                    <a:pt x="298" y="6918"/>
                  </a:cubicBezTo>
                  <a:lnTo>
                    <a:pt x="298" y="2298"/>
                  </a:lnTo>
                  <a:cubicBezTo>
                    <a:pt x="298" y="2215"/>
                    <a:pt x="227" y="2155"/>
                    <a:pt x="143" y="2155"/>
                  </a:cubicBezTo>
                  <a:cubicBezTo>
                    <a:pt x="60" y="2155"/>
                    <a:pt x="1" y="2227"/>
                    <a:pt x="1" y="2298"/>
                  </a:cubicBezTo>
                  <a:lnTo>
                    <a:pt x="1" y="6918"/>
                  </a:lnTo>
                  <a:cubicBezTo>
                    <a:pt x="1" y="7108"/>
                    <a:pt x="167" y="7275"/>
                    <a:pt x="358" y="7275"/>
                  </a:cubicBezTo>
                  <a:lnTo>
                    <a:pt x="584" y="7275"/>
                  </a:lnTo>
                  <a:cubicBezTo>
                    <a:pt x="632" y="8013"/>
                    <a:pt x="1251" y="8597"/>
                    <a:pt x="2001" y="8597"/>
                  </a:cubicBezTo>
                  <a:lnTo>
                    <a:pt x="8442" y="8597"/>
                  </a:lnTo>
                  <a:cubicBezTo>
                    <a:pt x="9192" y="8597"/>
                    <a:pt x="9823" y="8013"/>
                    <a:pt x="9871" y="7275"/>
                  </a:cubicBezTo>
                  <a:lnTo>
                    <a:pt x="10145" y="7275"/>
                  </a:lnTo>
                  <a:cubicBezTo>
                    <a:pt x="10335" y="7275"/>
                    <a:pt x="10502" y="7108"/>
                    <a:pt x="10502" y="6918"/>
                  </a:cubicBezTo>
                  <a:lnTo>
                    <a:pt x="10502" y="334"/>
                  </a:lnTo>
                  <a:cubicBezTo>
                    <a:pt x="10490" y="167"/>
                    <a:pt x="10347" y="0"/>
                    <a:pt x="10133" y="0"/>
                  </a:cubicBezTo>
                  <a:close/>
                </a:path>
              </a:pathLst>
            </a:custGeom>
            <a:solidFill>
              <a:srgbClr val="F3CEB2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640;p6">
              <a:extLst>
                <a:ext uri="{FF2B5EF4-FFF2-40B4-BE49-F238E27FC236}">
                  <a16:creationId xmlns:a16="http://schemas.microsoft.com/office/drawing/2014/main" id="{00B87FEF-28EB-8C2A-10F2-D6E10F1FCD75}"/>
                </a:ext>
              </a:extLst>
            </p:cNvPr>
            <p:cNvSpPr/>
            <p:nvPr/>
          </p:nvSpPr>
          <p:spPr>
            <a:xfrm>
              <a:off x="2543241" y="4476319"/>
              <a:ext cx="20101" cy="9478"/>
            </a:xfrm>
            <a:custGeom>
              <a:avLst/>
              <a:gdLst/>
              <a:ahLst/>
              <a:cxnLst/>
              <a:rect l="l" t="t" r="r" b="b"/>
              <a:pathLst>
                <a:path w="632" h="298" extrusionOk="0">
                  <a:moveTo>
                    <a:pt x="167" y="0"/>
                  </a:moveTo>
                  <a:cubicBezTo>
                    <a:pt x="72" y="0"/>
                    <a:pt x="12" y="72"/>
                    <a:pt x="12" y="143"/>
                  </a:cubicBezTo>
                  <a:cubicBezTo>
                    <a:pt x="0" y="226"/>
                    <a:pt x="72" y="298"/>
                    <a:pt x="167" y="298"/>
                  </a:cubicBezTo>
                  <a:lnTo>
                    <a:pt x="476" y="298"/>
                  </a:lnTo>
                  <a:cubicBezTo>
                    <a:pt x="572" y="298"/>
                    <a:pt x="631" y="226"/>
                    <a:pt x="631" y="143"/>
                  </a:cubicBezTo>
                  <a:cubicBezTo>
                    <a:pt x="631" y="60"/>
                    <a:pt x="548" y="0"/>
                    <a:pt x="476" y="0"/>
                  </a:cubicBezTo>
                  <a:close/>
                </a:path>
              </a:pathLst>
            </a:custGeom>
            <a:solidFill>
              <a:srgbClr val="F3CEB2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641;p6">
              <a:extLst>
                <a:ext uri="{FF2B5EF4-FFF2-40B4-BE49-F238E27FC236}">
                  <a16:creationId xmlns:a16="http://schemas.microsoft.com/office/drawing/2014/main" id="{050347B7-EFE8-24A0-A64E-197AFA1B3B31}"/>
                </a:ext>
              </a:extLst>
            </p:cNvPr>
            <p:cNvSpPr/>
            <p:nvPr/>
          </p:nvSpPr>
          <p:spPr>
            <a:xfrm>
              <a:off x="2568590" y="4475937"/>
              <a:ext cx="129160" cy="9478"/>
            </a:xfrm>
            <a:custGeom>
              <a:avLst/>
              <a:gdLst/>
              <a:ahLst/>
              <a:cxnLst/>
              <a:rect l="l" t="t" r="r" b="b"/>
              <a:pathLst>
                <a:path w="4061" h="298" extrusionOk="0">
                  <a:moveTo>
                    <a:pt x="156" y="0"/>
                  </a:moveTo>
                  <a:cubicBezTo>
                    <a:pt x="84" y="0"/>
                    <a:pt x="1" y="72"/>
                    <a:pt x="1" y="143"/>
                  </a:cubicBezTo>
                  <a:cubicBezTo>
                    <a:pt x="1" y="238"/>
                    <a:pt x="84" y="298"/>
                    <a:pt x="156" y="298"/>
                  </a:cubicBezTo>
                  <a:lnTo>
                    <a:pt x="3906" y="298"/>
                  </a:lnTo>
                  <a:cubicBezTo>
                    <a:pt x="4001" y="298"/>
                    <a:pt x="4061" y="215"/>
                    <a:pt x="4061" y="143"/>
                  </a:cubicBezTo>
                  <a:cubicBezTo>
                    <a:pt x="4061" y="60"/>
                    <a:pt x="3978" y="0"/>
                    <a:pt x="3906" y="0"/>
                  </a:cubicBezTo>
                  <a:close/>
                </a:path>
              </a:pathLst>
            </a:custGeom>
            <a:solidFill>
              <a:srgbClr val="F3CEB2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642;p6">
              <a:extLst>
                <a:ext uri="{FF2B5EF4-FFF2-40B4-BE49-F238E27FC236}">
                  <a16:creationId xmlns:a16="http://schemas.microsoft.com/office/drawing/2014/main" id="{1A67E932-291E-FE0A-14EF-6A3C9A694516}"/>
                </a:ext>
              </a:extLst>
            </p:cNvPr>
            <p:cNvSpPr/>
            <p:nvPr/>
          </p:nvSpPr>
          <p:spPr>
            <a:xfrm>
              <a:off x="2543241" y="4491840"/>
              <a:ext cx="154890" cy="9510"/>
            </a:xfrm>
            <a:custGeom>
              <a:avLst/>
              <a:gdLst/>
              <a:ahLst/>
              <a:cxnLst/>
              <a:rect l="l" t="t" r="r" b="b"/>
              <a:pathLst>
                <a:path w="4870" h="299" extrusionOk="0">
                  <a:moveTo>
                    <a:pt x="155" y="0"/>
                  </a:moveTo>
                  <a:cubicBezTo>
                    <a:pt x="60" y="0"/>
                    <a:pt x="0" y="72"/>
                    <a:pt x="0" y="155"/>
                  </a:cubicBezTo>
                  <a:cubicBezTo>
                    <a:pt x="0" y="239"/>
                    <a:pt x="72" y="298"/>
                    <a:pt x="155" y="298"/>
                  </a:cubicBezTo>
                  <a:lnTo>
                    <a:pt x="4715" y="298"/>
                  </a:lnTo>
                  <a:cubicBezTo>
                    <a:pt x="4810" y="298"/>
                    <a:pt x="4870" y="227"/>
                    <a:pt x="4870" y="155"/>
                  </a:cubicBezTo>
                  <a:cubicBezTo>
                    <a:pt x="4870" y="72"/>
                    <a:pt x="4810" y="0"/>
                    <a:pt x="4715" y="0"/>
                  </a:cubicBezTo>
                  <a:close/>
                </a:path>
              </a:pathLst>
            </a:custGeom>
            <a:solidFill>
              <a:srgbClr val="F3CEB2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643;p6">
              <a:extLst>
                <a:ext uri="{FF2B5EF4-FFF2-40B4-BE49-F238E27FC236}">
                  <a16:creationId xmlns:a16="http://schemas.microsoft.com/office/drawing/2014/main" id="{C094BD73-A5E0-B57D-9DA6-218243AA2C80}"/>
                </a:ext>
              </a:extLst>
            </p:cNvPr>
            <p:cNvSpPr/>
            <p:nvPr/>
          </p:nvSpPr>
          <p:spPr>
            <a:xfrm>
              <a:off x="2543241" y="4508506"/>
              <a:ext cx="154890" cy="9478"/>
            </a:xfrm>
            <a:custGeom>
              <a:avLst/>
              <a:gdLst/>
              <a:ahLst/>
              <a:cxnLst/>
              <a:rect l="l" t="t" r="r" b="b"/>
              <a:pathLst>
                <a:path w="4870" h="298" extrusionOk="0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cubicBezTo>
                    <a:pt x="0" y="238"/>
                    <a:pt x="72" y="298"/>
                    <a:pt x="155" y="298"/>
                  </a:cubicBezTo>
                  <a:lnTo>
                    <a:pt x="4715" y="298"/>
                  </a:lnTo>
                  <a:cubicBezTo>
                    <a:pt x="4810" y="298"/>
                    <a:pt x="4870" y="227"/>
                    <a:pt x="4870" y="143"/>
                  </a:cubicBezTo>
                  <a:cubicBezTo>
                    <a:pt x="4870" y="72"/>
                    <a:pt x="4810" y="0"/>
                    <a:pt x="4715" y="0"/>
                  </a:cubicBezTo>
                  <a:close/>
                </a:path>
              </a:pathLst>
            </a:custGeom>
            <a:solidFill>
              <a:srgbClr val="F3CEB2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644;p6">
              <a:extLst>
                <a:ext uri="{FF2B5EF4-FFF2-40B4-BE49-F238E27FC236}">
                  <a16:creationId xmlns:a16="http://schemas.microsoft.com/office/drawing/2014/main" id="{85C637B1-E885-EC78-6C11-254BFB902C71}"/>
                </a:ext>
              </a:extLst>
            </p:cNvPr>
            <p:cNvSpPr/>
            <p:nvPr/>
          </p:nvSpPr>
          <p:spPr>
            <a:xfrm>
              <a:off x="2635635" y="4436563"/>
              <a:ext cx="62497" cy="27289"/>
            </a:xfrm>
            <a:custGeom>
              <a:avLst/>
              <a:gdLst/>
              <a:ahLst/>
              <a:cxnLst/>
              <a:rect l="l" t="t" r="r" b="b"/>
              <a:pathLst>
                <a:path w="1965" h="858" extrusionOk="0">
                  <a:moveTo>
                    <a:pt x="1655" y="310"/>
                  </a:moveTo>
                  <a:lnTo>
                    <a:pt x="1655" y="560"/>
                  </a:lnTo>
                  <a:lnTo>
                    <a:pt x="298" y="560"/>
                  </a:lnTo>
                  <a:lnTo>
                    <a:pt x="298" y="310"/>
                  </a:lnTo>
                  <a:close/>
                  <a:moveTo>
                    <a:pt x="143" y="0"/>
                  </a:moveTo>
                  <a:cubicBezTo>
                    <a:pt x="60" y="0"/>
                    <a:pt x="0" y="72"/>
                    <a:pt x="0" y="143"/>
                  </a:cubicBezTo>
                  <a:lnTo>
                    <a:pt x="0" y="714"/>
                  </a:lnTo>
                  <a:cubicBezTo>
                    <a:pt x="0" y="798"/>
                    <a:pt x="72" y="857"/>
                    <a:pt x="143" y="857"/>
                  </a:cubicBezTo>
                  <a:lnTo>
                    <a:pt x="1810" y="857"/>
                  </a:lnTo>
                  <a:cubicBezTo>
                    <a:pt x="1905" y="857"/>
                    <a:pt x="1965" y="786"/>
                    <a:pt x="1965" y="714"/>
                  </a:cubicBezTo>
                  <a:lnTo>
                    <a:pt x="1965" y="143"/>
                  </a:lnTo>
                  <a:cubicBezTo>
                    <a:pt x="1965" y="60"/>
                    <a:pt x="1893" y="0"/>
                    <a:pt x="1810" y="0"/>
                  </a:cubicBezTo>
                  <a:close/>
                </a:path>
              </a:pathLst>
            </a:custGeom>
            <a:solidFill>
              <a:srgbClr val="F3CEB2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" name="Google Shape;645;p6">
            <a:extLst>
              <a:ext uri="{FF2B5EF4-FFF2-40B4-BE49-F238E27FC236}">
                <a16:creationId xmlns:a16="http://schemas.microsoft.com/office/drawing/2014/main" id="{8E1A98A0-948D-63C0-B28D-342B5FC62AEA}"/>
              </a:ext>
            </a:extLst>
          </p:cNvPr>
          <p:cNvGrpSpPr/>
          <p:nvPr/>
        </p:nvGrpSpPr>
        <p:grpSpPr>
          <a:xfrm>
            <a:off x="9127654" y="3119976"/>
            <a:ext cx="253727" cy="251776"/>
            <a:chOff x="849016" y="2903255"/>
            <a:chExt cx="356655" cy="335425"/>
          </a:xfrm>
        </p:grpSpPr>
        <p:sp>
          <p:nvSpPr>
            <p:cNvPr id="141" name="Google Shape;646;p6">
              <a:extLst>
                <a:ext uri="{FF2B5EF4-FFF2-40B4-BE49-F238E27FC236}">
                  <a16:creationId xmlns:a16="http://schemas.microsoft.com/office/drawing/2014/main" id="{443665F9-2BDF-FA33-E93D-58D3BA379CB6}"/>
                </a:ext>
              </a:extLst>
            </p:cNvPr>
            <p:cNvSpPr/>
            <p:nvPr/>
          </p:nvSpPr>
          <p:spPr>
            <a:xfrm>
              <a:off x="849016" y="2903255"/>
              <a:ext cx="356655" cy="335425"/>
            </a:xfrm>
            <a:custGeom>
              <a:avLst/>
              <a:gdLst/>
              <a:ahLst/>
              <a:cxnLst/>
              <a:rect l="l" t="t" r="r" b="b"/>
              <a:pathLst>
                <a:path w="11205" h="10538" extrusionOk="0">
                  <a:moveTo>
                    <a:pt x="9835" y="3192"/>
                  </a:moveTo>
                  <a:lnTo>
                    <a:pt x="9835" y="3680"/>
                  </a:lnTo>
                  <a:lnTo>
                    <a:pt x="2692" y="3680"/>
                  </a:lnTo>
                  <a:cubicBezTo>
                    <a:pt x="2608" y="3680"/>
                    <a:pt x="2525" y="3751"/>
                    <a:pt x="2525" y="3847"/>
                  </a:cubicBezTo>
                  <a:cubicBezTo>
                    <a:pt x="2525" y="3930"/>
                    <a:pt x="2608" y="4013"/>
                    <a:pt x="2692" y="4013"/>
                  </a:cubicBezTo>
                  <a:lnTo>
                    <a:pt x="10824" y="4013"/>
                  </a:lnTo>
                  <a:cubicBezTo>
                    <a:pt x="10847" y="4013"/>
                    <a:pt x="10883" y="4037"/>
                    <a:pt x="10883" y="4073"/>
                  </a:cubicBezTo>
                  <a:lnTo>
                    <a:pt x="10883" y="6478"/>
                  </a:lnTo>
                  <a:cubicBezTo>
                    <a:pt x="10883" y="6514"/>
                    <a:pt x="10847" y="6537"/>
                    <a:pt x="10824" y="6537"/>
                  </a:cubicBezTo>
                  <a:lnTo>
                    <a:pt x="382" y="6537"/>
                  </a:lnTo>
                  <a:cubicBezTo>
                    <a:pt x="358" y="6537"/>
                    <a:pt x="322" y="6502"/>
                    <a:pt x="322" y="6478"/>
                  </a:cubicBezTo>
                  <a:lnTo>
                    <a:pt x="322" y="4073"/>
                  </a:lnTo>
                  <a:cubicBezTo>
                    <a:pt x="322" y="4037"/>
                    <a:pt x="358" y="4013"/>
                    <a:pt x="382" y="4013"/>
                  </a:cubicBezTo>
                  <a:lnTo>
                    <a:pt x="2025" y="4013"/>
                  </a:lnTo>
                  <a:cubicBezTo>
                    <a:pt x="2108" y="4013"/>
                    <a:pt x="2192" y="3930"/>
                    <a:pt x="2192" y="3847"/>
                  </a:cubicBezTo>
                  <a:cubicBezTo>
                    <a:pt x="2192" y="3751"/>
                    <a:pt x="2108" y="3680"/>
                    <a:pt x="2025" y="3680"/>
                  </a:cubicBezTo>
                  <a:lnTo>
                    <a:pt x="1394" y="3680"/>
                  </a:lnTo>
                  <a:lnTo>
                    <a:pt x="1394" y="3192"/>
                  </a:lnTo>
                  <a:close/>
                  <a:moveTo>
                    <a:pt x="9824" y="6871"/>
                  </a:moveTo>
                  <a:lnTo>
                    <a:pt x="9824" y="7359"/>
                  </a:lnTo>
                  <a:lnTo>
                    <a:pt x="1382" y="7359"/>
                  </a:lnTo>
                  <a:lnTo>
                    <a:pt x="1382" y="6871"/>
                  </a:lnTo>
                  <a:close/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lnTo>
                    <a:pt x="1" y="2799"/>
                  </a:lnTo>
                  <a:cubicBezTo>
                    <a:pt x="1" y="3013"/>
                    <a:pt x="179" y="3192"/>
                    <a:pt x="382" y="3192"/>
                  </a:cubicBezTo>
                  <a:lnTo>
                    <a:pt x="1061" y="3192"/>
                  </a:lnTo>
                  <a:lnTo>
                    <a:pt x="1061" y="3680"/>
                  </a:lnTo>
                  <a:lnTo>
                    <a:pt x="382" y="3680"/>
                  </a:lnTo>
                  <a:cubicBezTo>
                    <a:pt x="179" y="3680"/>
                    <a:pt x="1" y="3859"/>
                    <a:pt x="1" y="4073"/>
                  </a:cubicBezTo>
                  <a:lnTo>
                    <a:pt x="1" y="6478"/>
                  </a:lnTo>
                  <a:cubicBezTo>
                    <a:pt x="1" y="6692"/>
                    <a:pt x="179" y="6871"/>
                    <a:pt x="382" y="6871"/>
                  </a:cubicBezTo>
                  <a:lnTo>
                    <a:pt x="1061" y="6871"/>
                  </a:lnTo>
                  <a:lnTo>
                    <a:pt x="1061" y="7359"/>
                  </a:lnTo>
                  <a:lnTo>
                    <a:pt x="382" y="7359"/>
                  </a:lnTo>
                  <a:cubicBezTo>
                    <a:pt x="179" y="7359"/>
                    <a:pt x="1" y="7538"/>
                    <a:pt x="1" y="7740"/>
                  </a:cubicBezTo>
                  <a:lnTo>
                    <a:pt x="1" y="10157"/>
                  </a:lnTo>
                  <a:cubicBezTo>
                    <a:pt x="1" y="10359"/>
                    <a:pt x="179" y="10538"/>
                    <a:pt x="382" y="10538"/>
                  </a:cubicBezTo>
                  <a:lnTo>
                    <a:pt x="5002" y="10538"/>
                  </a:lnTo>
                  <a:cubicBezTo>
                    <a:pt x="5085" y="10538"/>
                    <a:pt x="5168" y="10466"/>
                    <a:pt x="5168" y="10383"/>
                  </a:cubicBezTo>
                  <a:cubicBezTo>
                    <a:pt x="5168" y="10288"/>
                    <a:pt x="5085" y="10216"/>
                    <a:pt x="5002" y="10216"/>
                  </a:cubicBezTo>
                  <a:lnTo>
                    <a:pt x="382" y="10216"/>
                  </a:lnTo>
                  <a:cubicBezTo>
                    <a:pt x="358" y="10216"/>
                    <a:pt x="322" y="10181"/>
                    <a:pt x="322" y="10157"/>
                  </a:cubicBezTo>
                  <a:lnTo>
                    <a:pt x="322" y="7740"/>
                  </a:lnTo>
                  <a:cubicBezTo>
                    <a:pt x="322" y="7716"/>
                    <a:pt x="358" y="7680"/>
                    <a:pt x="382" y="7680"/>
                  </a:cubicBezTo>
                  <a:lnTo>
                    <a:pt x="10824" y="7680"/>
                  </a:lnTo>
                  <a:cubicBezTo>
                    <a:pt x="10847" y="7680"/>
                    <a:pt x="10883" y="7716"/>
                    <a:pt x="10883" y="7740"/>
                  </a:cubicBezTo>
                  <a:lnTo>
                    <a:pt x="10883" y="10157"/>
                  </a:lnTo>
                  <a:cubicBezTo>
                    <a:pt x="10883" y="10181"/>
                    <a:pt x="10847" y="10216"/>
                    <a:pt x="10824" y="10216"/>
                  </a:cubicBezTo>
                  <a:lnTo>
                    <a:pt x="5716" y="10216"/>
                  </a:lnTo>
                  <a:cubicBezTo>
                    <a:pt x="5621" y="10216"/>
                    <a:pt x="5549" y="10288"/>
                    <a:pt x="5549" y="10383"/>
                  </a:cubicBezTo>
                  <a:cubicBezTo>
                    <a:pt x="5549" y="10466"/>
                    <a:pt x="5621" y="10538"/>
                    <a:pt x="5716" y="10538"/>
                  </a:cubicBezTo>
                  <a:lnTo>
                    <a:pt x="10824" y="10538"/>
                  </a:lnTo>
                  <a:cubicBezTo>
                    <a:pt x="11026" y="10538"/>
                    <a:pt x="11205" y="10359"/>
                    <a:pt x="11205" y="10157"/>
                  </a:cubicBezTo>
                  <a:lnTo>
                    <a:pt x="11205" y="7740"/>
                  </a:lnTo>
                  <a:cubicBezTo>
                    <a:pt x="11205" y="7538"/>
                    <a:pt x="11026" y="7359"/>
                    <a:pt x="10824" y="7359"/>
                  </a:cubicBezTo>
                  <a:lnTo>
                    <a:pt x="10145" y="7359"/>
                  </a:lnTo>
                  <a:lnTo>
                    <a:pt x="10145" y="6871"/>
                  </a:lnTo>
                  <a:lnTo>
                    <a:pt x="10824" y="6871"/>
                  </a:lnTo>
                  <a:cubicBezTo>
                    <a:pt x="11026" y="6871"/>
                    <a:pt x="11205" y="6692"/>
                    <a:pt x="11205" y="6478"/>
                  </a:cubicBezTo>
                  <a:lnTo>
                    <a:pt x="11205" y="4073"/>
                  </a:lnTo>
                  <a:cubicBezTo>
                    <a:pt x="11205" y="3859"/>
                    <a:pt x="11026" y="3680"/>
                    <a:pt x="10824" y="3680"/>
                  </a:cubicBezTo>
                  <a:lnTo>
                    <a:pt x="10145" y="3680"/>
                  </a:lnTo>
                  <a:lnTo>
                    <a:pt x="10145" y="3192"/>
                  </a:lnTo>
                  <a:lnTo>
                    <a:pt x="10824" y="3192"/>
                  </a:lnTo>
                  <a:cubicBezTo>
                    <a:pt x="11026" y="3192"/>
                    <a:pt x="11205" y="3013"/>
                    <a:pt x="11205" y="2799"/>
                  </a:cubicBezTo>
                  <a:lnTo>
                    <a:pt x="11205" y="394"/>
                  </a:lnTo>
                  <a:cubicBezTo>
                    <a:pt x="11205" y="180"/>
                    <a:pt x="11026" y="1"/>
                    <a:pt x="10824" y="1"/>
                  </a:cubicBezTo>
                  <a:lnTo>
                    <a:pt x="9716" y="1"/>
                  </a:lnTo>
                  <a:cubicBezTo>
                    <a:pt x="9633" y="1"/>
                    <a:pt x="9550" y="72"/>
                    <a:pt x="9550" y="168"/>
                  </a:cubicBezTo>
                  <a:cubicBezTo>
                    <a:pt x="9550" y="251"/>
                    <a:pt x="9633" y="334"/>
                    <a:pt x="9716" y="334"/>
                  </a:cubicBezTo>
                  <a:lnTo>
                    <a:pt x="10824" y="334"/>
                  </a:lnTo>
                  <a:cubicBezTo>
                    <a:pt x="10847" y="334"/>
                    <a:pt x="10883" y="358"/>
                    <a:pt x="10883" y="394"/>
                  </a:cubicBezTo>
                  <a:lnTo>
                    <a:pt x="10883" y="2799"/>
                  </a:lnTo>
                  <a:cubicBezTo>
                    <a:pt x="10883" y="2835"/>
                    <a:pt x="10847" y="2858"/>
                    <a:pt x="10824" y="2858"/>
                  </a:cubicBezTo>
                  <a:lnTo>
                    <a:pt x="382" y="2858"/>
                  </a:lnTo>
                  <a:cubicBezTo>
                    <a:pt x="358" y="2858"/>
                    <a:pt x="322" y="2835"/>
                    <a:pt x="322" y="2799"/>
                  </a:cubicBezTo>
                  <a:lnTo>
                    <a:pt x="322" y="394"/>
                  </a:lnTo>
                  <a:cubicBezTo>
                    <a:pt x="322" y="358"/>
                    <a:pt x="358" y="334"/>
                    <a:pt x="382" y="334"/>
                  </a:cubicBezTo>
                  <a:lnTo>
                    <a:pt x="9062" y="334"/>
                  </a:lnTo>
                  <a:cubicBezTo>
                    <a:pt x="9157" y="334"/>
                    <a:pt x="9228" y="251"/>
                    <a:pt x="9228" y="168"/>
                  </a:cubicBezTo>
                  <a:cubicBezTo>
                    <a:pt x="9228" y="72"/>
                    <a:pt x="9157" y="1"/>
                    <a:pt x="9062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647;p6">
              <a:extLst>
                <a:ext uri="{FF2B5EF4-FFF2-40B4-BE49-F238E27FC236}">
                  <a16:creationId xmlns:a16="http://schemas.microsoft.com/office/drawing/2014/main" id="{08077920-C75E-9F6D-BD15-409A983CA194}"/>
                </a:ext>
              </a:extLst>
            </p:cNvPr>
            <p:cNvSpPr/>
            <p:nvPr/>
          </p:nvSpPr>
          <p:spPr>
            <a:xfrm>
              <a:off x="1137046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70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648;p6">
              <a:extLst>
                <a:ext uri="{FF2B5EF4-FFF2-40B4-BE49-F238E27FC236}">
                  <a16:creationId xmlns:a16="http://schemas.microsoft.com/office/drawing/2014/main" id="{D36BD4B7-EBA2-6BC0-F52E-B876FA0D008E}"/>
                </a:ext>
              </a:extLst>
            </p:cNvPr>
            <p:cNvSpPr/>
            <p:nvPr/>
          </p:nvSpPr>
          <p:spPr>
            <a:xfrm>
              <a:off x="1080579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70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649;p6">
              <a:extLst>
                <a:ext uri="{FF2B5EF4-FFF2-40B4-BE49-F238E27FC236}">
                  <a16:creationId xmlns:a16="http://schemas.microsoft.com/office/drawing/2014/main" id="{BB014ABF-8BB5-4408-EF92-FB87BA48870F}"/>
                </a:ext>
              </a:extLst>
            </p:cNvPr>
            <p:cNvSpPr/>
            <p:nvPr/>
          </p:nvSpPr>
          <p:spPr>
            <a:xfrm>
              <a:off x="879350" y="2949122"/>
              <a:ext cx="187988" cy="10631"/>
            </a:xfrm>
            <a:custGeom>
              <a:avLst/>
              <a:gdLst/>
              <a:ahLst/>
              <a:cxnLst/>
              <a:rect l="l" t="t" r="r" b="b"/>
              <a:pathLst>
                <a:path w="5906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739" y="334"/>
                  </a:lnTo>
                  <a:cubicBezTo>
                    <a:pt x="5834" y="334"/>
                    <a:pt x="5906" y="263"/>
                    <a:pt x="5906" y="167"/>
                  </a:cubicBezTo>
                  <a:cubicBezTo>
                    <a:pt x="5906" y="84"/>
                    <a:pt x="5834" y="1"/>
                    <a:pt x="5739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650;p6">
              <a:extLst>
                <a:ext uri="{FF2B5EF4-FFF2-40B4-BE49-F238E27FC236}">
                  <a16:creationId xmlns:a16="http://schemas.microsoft.com/office/drawing/2014/main" id="{760FE311-C620-2058-9CBE-A4AECF59F298}"/>
                </a:ext>
              </a:extLst>
            </p:cNvPr>
            <p:cNvSpPr/>
            <p:nvPr/>
          </p:nvSpPr>
          <p:spPr>
            <a:xfrm>
              <a:off x="1137046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82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651;p6">
              <a:extLst>
                <a:ext uri="{FF2B5EF4-FFF2-40B4-BE49-F238E27FC236}">
                  <a16:creationId xmlns:a16="http://schemas.microsoft.com/office/drawing/2014/main" id="{F0BC84AA-2114-ABB0-AB6C-FB4F9C8C0885}"/>
                </a:ext>
              </a:extLst>
            </p:cNvPr>
            <p:cNvSpPr/>
            <p:nvPr/>
          </p:nvSpPr>
          <p:spPr>
            <a:xfrm>
              <a:off x="1080579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82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652;p6">
              <a:extLst>
                <a:ext uri="{FF2B5EF4-FFF2-40B4-BE49-F238E27FC236}">
                  <a16:creationId xmlns:a16="http://schemas.microsoft.com/office/drawing/2014/main" id="{13CC6B2E-DD3C-2B35-9344-E7F7E209548A}"/>
                </a:ext>
              </a:extLst>
            </p:cNvPr>
            <p:cNvSpPr/>
            <p:nvPr/>
          </p:nvSpPr>
          <p:spPr>
            <a:xfrm>
              <a:off x="879350" y="3066988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72"/>
                    <a:pt x="5834" y="0"/>
                    <a:pt x="573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653;p6">
              <a:extLst>
                <a:ext uri="{FF2B5EF4-FFF2-40B4-BE49-F238E27FC236}">
                  <a16:creationId xmlns:a16="http://schemas.microsoft.com/office/drawing/2014/main" id="{A3B62F15-D297-92D0-E332-97083D04EFA5}"/>
                </a:ext>
              </a:extLst>
            </p:cNvPr>
            <p:cNvSpPr/>
            <p:nvPr/>
          </p:nvSpPr>
          <p:spPr>
            <a:xfrm>
              <a:off x="1137046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10"/>
                  </a:moveTo>
                  <a:cubicBezTo>
                    <a:pt x="882" y="310"/>
                    <a:pt x="1036" y="477"/>
                    <a:pt x="1036" y="667"/>
                  </a:cubicBezTo>
                  <a:cubicBezTo>
                    <a:pt x="1036" y="870"/>
                    <a:pt x="882" y="1024"/>
                    <a:pt x="679" y="1024"/>
                  </a:cubicBezTo>
                  <a:cubicBezTo>
                    <a:pt x="489" y="1024"/>
                    <a:pt x="322" y="858"/>
                    <a:pt x="322" y="667"/>
                  </a:cubicBezTo>
                  <a:cubicBezTo>
                    <a:pt x="322" y="477"/>
                    <a:pt x="489" y="310"/>
                    <a:pt x="679" y="310"/>
                  </a:cubicBezTo>
                  <a:close/>
                  <a:moveTo>
                    <a:pt x="679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654;p6">
              <a:extLst>
                <a:ext uri="{FF2B5EF4-FFF2-40B4-BE49-F238E27FC236}">
                  <a16:creationId xmlns:a16="http://schemas.microsoft.com/office/drawing/2014/main" id="{FA5AE244-2741-6D1E-DB8A-1743F73BF496}"/>
                </a:ext>
              </a:extLst>
            </p:cNvPr>
            <p:cNvSpPr/>
            <p:nvPr/>
          </p:nvSpPr>
          <p:spPr>
            <a:xfrm>
              <a:off x="1080579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10"/>
                  </a:moveTo>
                  <a:cubicBezTo>
                    <a:pt x="882" y="310"/>
                    <a:pt x="1048" y="477"/>
                    <a:pt x="1048" y="667"/>
                  </a:cubicBezTo>
                  <a:cubicBezTo>
                    <a:pt x="1048" y="870"/>
                    <a:pt x="882" y="1024"/>
                    <a:pt x="691" y="1024"/>
                  </a:cubicBezTo>
                  <a:cubicBezTo>
                    <a:pt x="489" y="1024"/>
                    <a:pt x="334" y="858"/>
                    <a:pt x="334" y="667"/>
                  </a:cubicBezTo>
                  <a:cubicBezTo>
                    <a:pt x="334" y="477"/>
                    <a:pt x="489" y="310"/>
                    <a:pt x="691" y="310"/>
                  </a:cubicBezTo>
                  <a:close/>
                  <a:moveTo>
                    <a:pt x="691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655;p6">
              <a:extLst>
                <a:ext uri="{FF2B5EF4-FFF2-40B4-BE49-F238E27FC236}">
                  <a16:creationId xmlns:a16="http://schemas.microsoft.com/office/drawing/2014/main" id="{E79A1F05-81C3-5812-0589-D40EFB7E3BD3}"/>
                </a:ext>
              </a:extLst>
            </p:cNvPr>
            <p:cNvSpPr/>
            <p:nvPr/>
          </p:nvSpPr>
          <p:spPr>
            <a:xfrm>
              <a:off x="879350" y="3184473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48"/>
                    <a:pt x="5834" y="0"/>
                    <a:pt x="573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656;p6">
              <a:extLst>
                <a:ext uri="{FF2B5EF4-FFF2-40B4-BE49-F238E27FC236}">
                  <a16:creationId xmlns:a16="http://schemas.microsoft.com/office/drawing/2014/main" id="{AC03FC1C-4F09-B489-2ADE-FFF9A313AFC7}"/>
                </a:ext>
              </a:extLst>
            </p:cNvPr>
            <p:cNvSpPr/>
            <p:nvPr/>
          </p:nvSpPr>
          <p:spPr>
            <a:xfrm>
              <a:off x="879350" y="3083285"/>
              <a:ext cx="25432" cy="10631"/>
            </a:xfrm>
            <a:custGeom>
              <a:avLst/>
              <a:gdLst/>
              <a:ahLst/>
              <a:cxnLst/>
              <a:rect l="l" t="t" r="r" b="b"/>
              <a:pathLst>
                <a:path w="799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643" y="334"/>
                  </a:lnTo>
                  <a:cubicBezTo>
                    <a:pt x="727" y="334"/>
                    <a:pt x="798" y="262"/>
                    <a:pt x="798" y="167"/>
                  </a:cubicBezTo>
                  <a:cubicBezTo>
                    <a:pt x="798" y="84"/>
                    <a:pt x="727" y="0"/>
                    <a:pt x="643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" name="Google Shape;657;p6">
            <a:extLst>
              <a:ext uri="{FF2B5EF4-FFF2-40B4-BE49-F238E27FC236}">
                <a16:creationId xmlns:a16="http://schemas.microsoft.com/office/drawing/2014/main" id="{A0FEAAA3-3636-7F59-0FDB-4313FA521640}"/>
              </a:ext>
            </a:extLst>
          </p:cNvPr>
          <p:cNvGrpSpPr/>
          <p:nvPr/>
        </p:nvGrpSpPr>
        <p:grpSpPr>
          <a:xfrm>
            <a:off x="8641227" y="2919286"/>
            <a:ext cx="301862" cy="332871"/>
            <a:chOff x="1396957" y="4287365"/>
            <a:chExt cx="301862" cy="332871"/>
          </a:xfrm>
        </p:grpSpPr>
        <p:sp>
          <p:nvSpPr>
            <p:cNvPr id="153" name="Google Shape;658;p6">
              <a:extLst>
                <a:ext uri="{FF2B5EF4-FFF2-40B4-BE49-F238E27FC236}">
                  <a16:creationId xmlns:a16="http://schemas.microsoft.com/office/drawing/2014/main" id="{8CF2A505-F4AC-37F7-C4C4-83FD8D20FF4C}"/>
                </a:ext>
              </a:extLst>
            </p:cNvPr>
            <p:cNvSpPr/>
            <p:nvPr/>
          </p:nvSpPr>
          <p:spPr>
            <a:xfrm>
              <a:off x="1396957" y="4287365"/>
              <a:ext cx="301861" cy="332871"/>
            </a:xfrm>
            <a:custGeom>
              <a:avLst/>
              <a:gdLst/>
              <a:ahLst/>
              <a:cxnLst/>
              <a:rect l="l" t="t" r="r" b="b"/>
              <a:pathLst>
                <a:path w="9491" h="10466" extrusionOk="0">
                  <a:moveTo>
                    <a:pt x="751" y="2417"/>
                  </a:moveTo>
                  <a:lnTo>
                    <a:pt x="930" y="2619"/>
                  </a:lnTo>
                  <a:lnTo>
                    <a:pt x="513" y="2989"/>
                  </a:lnTo>
                  <a:lnTo>
                    <a:pt x="334" y="2786"/>
                  </a:lnTo>
                  <a:lnTo>
                    <a:pt x="751" y="2417"/>
                  </a:lnTo>
                  <a:close/>
                  <a:moveTo>
                    <a:pt x="1132" y="2834"/>
                  </a:moveTo>
                  <a:lnTo>
                    <a:pt x="3394" y="5346"/>
                  </a:lnTo>
                  <a:lnTo>
                    <a:pt x="3299" y="5429"/>
                  </a:lnTo>
                  <a:lnTo>
                    <a:pt x="1037" y="2917"/>
                  </a:lnTo>
                  <a:lnTo>
                    <a:pt x="1132" y="2834"/>
                  </a:lnTo>
                  <a:close/>
                  <a:moveTo>
                    <a:pt x="811" y="3131"/>
                  </a:moveTo>
                  <a:lnTo>
                    <a:pt x="3073" y="5644"/>
                  </a:lnTo>
                  <a:lnTo>
                    <a:pt x="2989" y="5727"/>
                  </a:lnTo>
                  <a:lnTo>
                    <a:pt x="727" y="3215"/>
                  </a:lnTo>
                  <a:lnTo>
                    <a:pt x="811" y="3131"/>
                  </a:lnTo>
                  <a:close/>
                  <a:moveTo>
                    <a:pt x="3478" y="5691"/>
                  </a:moveTo>
                  <a:lnTo>
                    <a:pt x="3597" y="5989"/>
                  </a:lnTo>
                  <a:lnTo>
                    <a:pt x="3299" y="5846"/>
                  </a:lnTo>
                  <a:lnTo>
                    <a:pt x="3478" y="5691"/>
                  </a:lnTo>
                  <a:close/>
                  <a:moveTo>
                    <a:pt x="3216" y="0"/>
                  </a:moveTo>
                  <a:cubicBezTo>
                    <a:pt x="3013" y="0"/>
                    <a:pt x="2858" y="167"/>
                    <a:pt x="2858" y="357"/>
                  </a:cubicBezTo>
                  <a:lnTo>
                    <a:pt x="2858" y="4286"/>
                  </a:lnTo>
                  <a:lnTo>
                    <a:pt x="977" y="2203"/>
                  </a:lnTo>
                  <a:cubicBezTo>
                    <a:pt x="918" y="2143"/>
                    <a:pt x="846" y="2119"/>
                    <a:pt x="775" y="2096"/>
                  </a:cubicBezTo>
                  <a:cubicBezTo>
                    <a:pt x="691" y="2096"/>
                    <a:pt x="608" y="2131"/>
                    <a:pt x="549" y="2167"/>
                  </a:cubicBezTo>
                  <a:lnTo>
                    <a:pt x="132" y="2548"/>
                  </a:lnTo>
                  <a:cubicBezTo>
                    <a:pt x="13" y="2667"/>
                    <a:pt x="1" y="2858"/>
                    <a:pt x="96" y="2977"/>
                  </a:cubicBezTo>
                  <a:lnTo>
                    <a:pt x="2751" y="5917"/>
                  </a:lnTo>
                  <a:cubicBezTo>
                    <a:pt x="2775" y="5953"/>
                    <a:pt x="2811" y="5977"/>
                    <a:pt x="2858" y="6001"/>
                  </a:cubicBezTo>
                  <a:lnTo>
                    <a:pt x="2858" y="8358"/>
                  </a:lnTo>
                  <a:lnTo>
                    <a:pt x="2263" y="8358"/>
                  </a:lnTo>
                  <a:cubicBezTo>
                    <a:pt x="2168" y="8358"/>
                    <a:pt x="2108" y="8442"/>
                    <a:pt x="2108" y="8513"/>
                  </a:cubicBezTo>
                  <a:cubicBezTo>
                    <a:pt x="2108" y="8596"/>
                    <a:pt x="2180" y="8656"/>
                    <a:pt x="2263" y="8656"/>
                  </a:cubicBezTo>
                  <a:lnTo>
                    <a:pt x="6502" y="8656"/>
                  </a:lnTo>
                  <a:cubicBezTo>
                    <a:pt x="6526" y="8656"/>
                    <a:pt x="6549" y="8692"/>
                    <a:pt x="6549" y="8704"/>
                  </a:cubicBezTo>
                  <a:lnTo>
                    <a:pt x="6549" y="9013"/>
                  </a:lnTo>
                  <a:cubicBezTo>
                    <a:pt x="6549" y="9477"/>
                    <a:pt x="6752" y="9882"/>
                    <a:pt x="7097" y="10144"/>
                  </a:cubicBezTo>
                  <a:lnTo>
                    <a:pt x="1644" y="10144"/>
                  </a:lnTo>
                  <a:cubicBezTo>
                    <a:pt x="1025" y="10144"/>
                    <a:pt x="513" y="9644"/>
                    <a:pt x="513" y="9013"/>
                  </a:cubicBezTo>
                  <a:lnTo>
                    <a:pt x="513" y="8704"/>
                  </a:lnTo>
                  <a:cubicBezTo>
                    <a:pt x="513" y="8680"/>
                    <a:pt x="549" y="8656"/>
                    <a:pt x="561" y="8656"/>
                  </a:cubicBezTo>
                  <a:lnTo>
                    <a:pt x="1573" y="8656"/>
                  </a:lnTo>
                  <a:cubicBezTo>
                    <a:pt x="1668" y="8656"/>
                    <a:pt x="1727" y="8584"/>
                    <a:pt x="1727" y="8513"/>
                  </a:cubicBezTo>
                  <a:cubicBezTo>
                    <a:pt x="1727" y="8418"/>
                    <a:pt x="1644" y="8358"/>
                    <a:pt x="1573" y="8358"/>
                  </a:cubicBezTo>
                  <a:lnTo>
                    <a:pt x="561" y="8358"/>
                  </a:lnTo>
                  <a:cubicBezTo>
                    <a:pt x="370" y="8358"/>
                    <a:pt x="203" y="8525"/>
                    <a:pt x="203" y="8715"/>
                  </a:cubicBezTo>
                  <a:lnTo>
                    <a:pt x="203" y="9037"/>
                  </a:lnTo>
                  <a:cubicBezTo>
                    <a:pt x="203" y="9823"/>
                    <a:pt x="846" y="10466"/>
                    <a:pt x="1632" y="10466"/>
                  </a:cubicBezTo>
                  <a:lnTo>
                    <a:pt x="8050" y="10466"/>
                  </a:lnTo>
                  <a:cubicBezTo>
                    <a:pt x="8835" y="10466"/>
                    <a:pt x="9478" y="9823"/>
                    <a:pt x="9478" y="9037"/>
                  </a:cubicBezTo>
                  <a:lnTo>
                    <a:pt x="9478" y="4846"/>
                  </a:lnTo>
                  <a:cubicBezTo>
                    <a:pt x="9478" y="4763"/>
                    <a:pt x="9407" y="4703"/>
                    <a:pt x="9324" y="4703"/>
                  </a:cubicBezTo>
                  <a:cubicBezTo>
                    <a:pt x="9240" y="4703"/>
                    <a:pt x="9181" y="4774"/>
                    <a:pt x="9181" y="4846"/>
                  </a:cubicBezTo>
                  <a:lnTo>
                    <a:pt x="9181" y="9037"/>
                  </a:lnTo>
                  <a:cubicBezTo>
                    <a:pt x="9181" y="9656"/>
                    <a:pt x="8669" y="10168"/>
                    <a:pt x="8050" y="10168"/>
                  </a:cubicBezTo>
                  <a:lnTo>
                    <a:pt x="7978" y="10168"/>
                  </a:lnTo>
                  <a:cubicBezTo>
                    <a:pt x="7347" y="10168"/>
                    <a:pt x="6847" y="9656"/>
                    <a:pt x="6847" y="9037"/>
                  </a:cubicBezTo>
                  <a:lnTo>
                    <a:pt x="6847" y="8715"/>
                  </a:lnTo>
                  <a:cubicBezTo>
                    <a:pt x="6847" y="8525"/>
                    <a:pt x="6680" y="8358"/>
                    <a:pt x="6490" y="8358"/>
                  </a:cubicBezTo>
                  <a:lnTo>
                    <a:pt x="3156" y="8358"/>
                  </a:lnTo>
                  <a:lnTo>
                    <a:pt x="3156" y="6096"/>
                  </a:lnTo>
                  <a:lnTo>
                    <a:pt x="3585" y="6322"/>
                  </a:lnTo>
                  <a:cubicBezTo>
                    <a:pt x="3609" y="6334"/>
                    <a:pt x="3656" y="6358"/>
                    <a:pt x="3692" y="6358"/>
                  </a:cubicBezTo>
                  <a:cubicBezTo>
                    <a:pt x="3751" y="6358"/>
                    <a:pt x="3811" y="6334"/>
                    <a:pt x="3847" y="6298"/>
                  </a:cubicBezTo>
                  <a:cubicBezTo>
                    <a:pt x="3930" y="6215"/>
                    <a:pt x="3954" y="6120"/>
                    <a:pt x="3906" y="6025"/>
                  </a:cubicBezTo>
                  <a:lnTo>
                    <a:pt x="3668" y="5394"/>
                  </a:lnTo>
                  <a:lnTo>
                    <a:pt x="3668" y="5358"/>
                  </a:lnTo>
                  <a:cubicBezTo>
                    <a:pt x="3668" y="5286"/>
                    <a:pt x="3644" y="5191"/>
                    <a:pt x="3597" y="5132"/>
                  </a:cubicBezTo>
                  <a:lnTo>
                    <a:pt x="3132" y="4608"/>
                  </a:lnTo>
                  <a:lnTo>
                    <a:pt x="3132" y="345"/>
                  </a:lnTo>
                  <a:cubicBezTo>
                    <a:pt x="3132" y="310"/>
                    <a:pt x="3168" y="298"/>
                    <a:pt x="3180" y="298"/>
                  </a:cubicBezTo>
                  <a:lnTo>
                    <a:pt x="9109" y="298"/>
                  </a:lnTo>
                  <a:cubicBezTo>
                    <a:pt x="9133" y="298"/>
                    <a:pt x="9145" y="333"/>
                    <a:pt x="9145" y="345"/>
                  </a:cubicBezTo>
                  <a:lnTo>
                    <a:pt x="9145" y="2346"/>
                  </a:lnTo>
                  <a:cubicBezTo>
                    <a:pt x="9145" y="2441"/>
                    <a:pt x="9228" y="2500"/>
                    <a:pt x="9300" y="2500"/>
                  </a:cubicBezTo>
                  <a:cubicBezTo>
                    <a:pt x="9383" y="2500"/>
                    <a:pt x="9443" y="2429"/>
                    <a:pt x="9443" y="2346"/>
                  </a:cubicBezTo>
                  <a:lnTo>
                    <a:pt x="9443" y="345"/>
                  </a:lnTo>
                  <a:cubicBezTo>
                    <a:pt x="9490" y="167"/>
                    <a:pt x="9324" y="0"/>
                    <a:pt x="9133" y="0"/>
                  </a:cubicBezTo>
                  <a:close/>
                </a:path>
              </a:pathLst>
            </a:custGeom>
            <a:solidFill>
              <a:srgbClr val="F3D57A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659;p6">
              <a:extLst>
                <a:ext uri="{FF2B5EF4-FFF2-40B4-BE49-F238E27FC236}">
                  <a16:creationId xmlns:a16="http://schemas.microsoft.com/office/drawing/2014/main" id="{35C3B405-03EF-C4B2-8B6A-19C049C23A01}"/>
                </a:ext>
              </a:extLst>
            </p:cNvPr>
            <p:cNvSpPr/>
            <p:nvPr/>
          </p:nvSpPr>
          <p:spPr>
            <a:xfrm>
              <a:off x="1689309" y="4378614"/>
              <a:ext cx="9510" cy="46976"/>
            </a:xfrm>
            <a:custGeom>
              <a:avLst/>
              <a:gdLst/>
              <a:ahLst/>
              <a:cxnLst/>
              <a:rect l="l" t="t" r="r" b="b"/>
              <a:pathLst>
                <a:path w="299" h="1477" extrusionOk="0">
                  <a:moveTo>
                    <a:pt x="155" y="0"/>
                  </a:moveTo>
                  <a:cubicBezTo>
                    <a:pt x="60" y="0"/>
                    <a:pt x="1" y="84"/>
                    <a:pt x="1" y="155"/>
                  </a:cubicBezTo>
                  <a:lnTo>
                    <a:pt x="1" y="1334"/>
                  </a:lnTo>
                  <a:cubicBezTo>
                    <a:pt x="1" y="1417"/>
                    <a:pt x="72" y="1477"/>
                    <a:pt x="155" y="1477"/>
                  </a:cubicBezTo>
                  <a:cubicBezTo>
                    <a:pt x="239" y="1477"/>
                    <a:pt x="298" y="1405"/>
                    <a:pt x="298" y="1334"/>
                  </a:cubicBezTo>
                  <a:lnTo>
                    <a:pt x="298" y="155"/>
                  </a:lnTo>
                  <a:cubicBezTo>
                    <a:pt x="298" y="84"/>
                    <a:pt x="239" y="0"/>
                    <a:pt x="155" y="0"/>
                  </a:cubicBezTo>
                  <a:close/>
                </a:path>
              </a:pathLst>
            </a:custGeom>
            <a:solidFill>
              <a:srgbClr val="F3D57A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660;p6">
              <a:extLst>
                <a:ext uri="{FF2B5EF4-FFF2-40B4-BE49-F238E27FC236}">
                  <a16:creationId xmlns:a16="http://schemas.microsoft.com/office/drawing/2014/main" id="{A1794D74-8E3F-C6BB-8CE3-0AC855D99FA4}"/>
                </a:ext>
              </a:extLst>
            </p:cNvPr>
            <p:cNvSpPr/>
            <p:nvPr/>
          </p:nvSpPr>
          <p:spPr>
            <a:xfrm>
              <a:off x="1520424" y="4385420"/>
              <a:ext cx="33363" cy="32982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4" y="298"/>
                  </a:moveTo>
                  <a:cubicBezTo>
                    <a:pt x="643" y="298"/>
                    <a:pt x="739" y="406"/>
                    <a:pt x="739" y="525"/>
                  </a:cubicBezTo>
                  <a:cubicBezTo>
                    <a:pt x="739" y="644"/>
                    <a:pt x="643" y="739"/>
                    <a:pt x="524" y="739"/>
                  </a:cubicBezTo>
                  <a:cubicBezTo>
                    <a:pt x="405" y="739"/>
                    <a:pt x="298" y="644"/>
                    <a:pt x="298" y="525"/>
                  </a:cubicBezTo>
                  <a:cubicBezTo>
                    <a:pt x="298" y="406"/>
                    <a:pt x="405" y="298"/>
                    <a:pt x="524" y="298"/>
                  </a:cubicBezTo>
                  <a:close/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798"/>
                    <a:pt x="238" y="1037"/>
                    <a:pt x="524" y="1037"/>
                  </a:cubicBezTo>
                  <a:cubicBezTo>
                    <a:pt x="798" y="1037"/>
                    <a:pt x="1036" y="798"/>
                    <a:pt x="1036" y="525"/>
                  </a:cubicBezTo>
                  <a:cubicBezTo>
                    <a:pt x="1048" y="239"/>
                    <a:pt x="822" y="1"/>
                    <a:pt x="524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661;p6">
              <a:extLst>
                <a:ext uri="{FF2B5EF4-FFF2-40B4-BE49-F238E27FC236}">
                  <a16:creationId xmlns:a16="http://schemas.microsoft.com/office/drawing/2014/main" id="{69BC757E-9DB9-C252-5FAD-CB34C2BD98CC}"/>
                </a:ext>
              </a:extLst>
            </p:cNvPr>
            <p:cNvSpPr/>
            <p:nvPr/>
          </p:nvSpPr>
          <p:spPr>
            <a:xfrm>
              <a:off x="1563202" y="4398683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0"/>
                  </a:moveTo>
                  <a:cubicBezTo>
                    <a:pt x="84" y="0"/>
                    <a:pt x="25" y="72"/>
                    <a:pt x="25" y="143"/>
                  </a:cubicBezTo>
                  <a:cubicBezTo>
                    <a:pt x="1" y="227"/>
                    <a:pt x="84" y="298"/>
                    <a:pt x="167" y="298"/>
                  </a:cubicBezTo>
                  <a:lnTo>
                    <a:pt x="929" y="298"/>
                  </a:lnTo>
                  <a:cubicBezTo>
                    <a:pt x="1025" y="298"/>
                    <a:pt x="1084" y="227"/>
                    <a:pt x="1084" y="143"/>
                  </a:cubicBezTo>
                  <a:cubicBezTo>
                    <a:pt x="1084" y="60"/>
                    <a:pt x="1001" y="0"/>
                    <a:pt x="929" y="0"/>
                  </a:cubicBezTo>
                  <a:close/>
                </a:path>
              </a:pathLst>
            </a:custGeom>
            <a:solidFill>
              <a:srgbClr val="F3D57A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662;p6">
              <a:extLst>
                <a:ext uri="{FF2B5EF4-FFF2-40B4-BE49-F238E27FC236}">
                  <a16:creationId xmlns:a16="http://schemas.microsoft.com/office/drawing/2014/main" id="{49727641-0F50-8C03-53C5-FD6B6FD228A6}"/>
                </a:ext>
              </a:extLst>
            </p:cNvPr>
            <p:cNvSpPr/>
            <p:nvPr/>
          </p:nvSpPr>
          <p:spPr>
            <a:xfrm>
              <a:off x="1563965" y="4410037"/>
              <a:ext cx="92807" cy="9510"/>
            </a:xfrm>
            <a:custGeom>
              <a:avLst/>
              <a:gdLst/>
              <a:ahLst/>
              <a:cxnLst/>
              <a:rect l="l" t="t" r="r" b="b"/>
              <a:pathLst>
                <a:path w="2918" h="299" extrusionOk="0">
                  <a:moveTo>
                    <a:pt x="143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8"/>
                    <a:pt x="143" y="298"/>
                  </a:cubicBezTo>
                  <a:lnTo>
                    <a:pt x="2763" y="298"/>
                  </a:lnTo>
                  <a:cubicBezTo>
                    <a:pt x="2858" y="298"/>
                    <a:pt x="2918" y="227"/>
                    <a:pt x="2918" y="144"/>
                  </a:cubicBezTo>
                  <a:cubicBezTo>
                    <a:pt x="2918" y="72"/>
                    <a:pt x="2858" y="1"/>
                    <a:pt x="2763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663;p6">
              <a:extLst>
                <a:ext uri="{FF2B5EF4-FFF2-40B4-BE49-F238E27FC236}">
                  <a16:creationId xmlns:a16="http://schemas.microsoft.com/office/drawing/2014/main" id="{BF064C79-3471-2683-39CD-762E3BD53297}"/>
                </a:ext>
              </a:extLst>
            </p:cNvPr>
            <p:cNvSpPr/>
            <p:nvPr/>
          </p:nvSpPr>
          <p:spPr>
            <a:xfrm>
              <a:off x="1563202" y="4385039"/>
              <a:ext cx="10273" cy="9510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44"/>
                  </a:cubicBezTo>
                  <a:cubicBezTo>
                    <a:pt x="1" y="215"/>
                    <a:pt x="84" y="299"/>
                    <a:pt x="167" y="299"/>
                  </a:cubicBezTo>
                  <a:cubicBezTo>
                    <a:pt x="263" y="299"/>
                    <a:pt x="322" y="215"/>
                    <a:pt x="322" y="144"/>
                  </a:cubicBezTo>
                  <a:cubicBezTo>
                    <a:pt x="322" y="60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664;p6">
              <a:extLst>
                <a:ext uri="{FF2B5EF4-FFF2-40B4-BE49-F238E27FC236}">
                  <a16:creationId xmlns:a16="http://schemas.microsoft.com/office/drawing/2014/main" id="{F09220C2-44DF-0C2E-30E9-D664644D1A67}"/>
                </a:ext>
              </a:extLst>
            </p:cNvPr>
            <p:cNvSpPr/>
            <p:nvPr/>
          </p:nvSpPr>
          <p:spPr>
            <a:xfrm>
              <a:off x="1520424" y="4436944"/>
              <a:ext cx="33363" cy="33332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4" y="298"/>
                  </a:moveTo>
                  <a:cubicBezTo>
                    <a:pt x="643" y="298"/>
                    <a:pt x="739" y="405"/>
                    <a:pt x="739" y="524"/>
                  </a:cubicBezTo>
                  <a:cubicBezTo>
                    <a:pt x="739" y="655"/>
                    <a:pt x="643" y="750"/>
                    <a:pt x="524" y="750"/>
                  </a:cubicBezTo>
                  <a:cubicBezTo>
                    <a:pt x="405" y="750"/>
                    <a:pt x="298" y="643"/>
                    <a:pt x="298" y="524"/>
                  </a:cubicBezTo>
                  <a:cubicBezTo>
                    <a:pt x="298" y="405"/>
                    <a:pt x="405" y="298"/>
                    <a:pt x="524" y="298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810"/>
                    <a:pt x="238" y="1048"/>
                    <a:pt x="524" y="1048"/>
                  </a:cubicBezTo>
                  <a:cubicBezTo>
                    <a:pt x="798" y="1048"/>
                    <a:pt x="1036" y="810"/>
                    <a:pt x="1036" y="524"/>
                  </a:cubicBezTo>
                  <a:cubicBezTo>
                    <a:pt x="1048" y="238"/>
                    <a:pt x="822" y="0"/>
                    <a:pt x="524" y="0"/>
                  </a:cubicBezTo>
                  <a:close/>
                </a:path>
              </a:pathLst>
            </a:custGeom>
            <a:solidFill>
              <a:srgbClr val="F3D57A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665;p6">
              <a:extLst>
                <a:ext uri="{FF2B5EF4-FFF2-40B4-BE49-F238E27FC236}">
                  <a16:creationId xmlns:a16="http://schemas.microsoft.com/office/drawing/2014/main" id="{CF48102A-99C6-EA8D-D992-1FA311F8DE82}"/>
                </a:ext>
              </a:extLst>
            </p:cNvPr>
            <p:cNvSpPr/>
            <p:nvPr/>
          </p:nvSpPr>
          <p:spPr>
            <a:xfrm>
              <a:off x="1563202" y="4450175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56"/>
                  </a:cubicBezTo>
                  <a:cubicBezTo>
                    <a:pt x="1" y="239"/>
                    <a:pt x="84" y="298"/>
                    <a:pt x="167" y="298"/>
                  </a:cubicBezTo>
                  <a:lnTo>
                    <a:pt x="929" y="298"/>
                  </a:lnTo>
                  <a:cubicBezTo>
                    <a:pt x="1025" y="298"/>
                    <a:pt x="1084" y="227"/>
                    <a:pt x="1084" y="156"/>
                  </a:cubicBezTo>
                  <a:cubicBezTo>
                    <a:pt x="1084" y="60"/>
                    <a:pt x="1001" y="1"/>
                    <a:pt x="929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666;p6">
              <a:extLst>
                <a:ext uri="{FF2B5EF4-FFF2-40B4-BE49-F238E27FC236}">
                  <a16:creationId xmlns:a16="http://schemas.microsoft.com/office/drawing/2014/main" id="{BB809F96-4B46-2FF4-F4DA-BCB8900076F1}"/>
                </a:ext>
              </a:extLst>
            </p:cNvPr>
            <p:cNvSpPr/>
            <p:nvPr/>
          </p:nvSpPr>
          <p:spPr>
            <a:xfrm>
              <a:off x="1563965" y="4461530"/>
              <a:ext cx="92807" cy="9510"/>
            </a:xfrm>
            <a:custGeom>
              <a:avLst/>
              <a:gdLst/>
              <a:ahLst/>
              <a:cxnLst/>
              <a:rect l="l" t="t" r="r" b="b"/>
              <a:pathLst>
                <a:path w="2918" h="299" extrusionOk="0">
                  <a:moveTo>
                    <a:pt x="143" y="1"/>
                  </a:moveTo>
                  <a:cubicBezTo>
                    <a:pt x="60" y="1"/>
                    <a:pt x="1" y="72"/>
                    <a:pt x="1" y="156"/>
                  </a:cubicBezTo>
                  <a:cubicBezTo>
                    <a:pt x="1" y="239"/>
                    <a:pt x="72" y="299"/>
                    <a:pt x="143" y="299"/>
                  </a:cubicBezTo>
                  <a:lnTo>
                    <a:pt x="2763" y="299"/>
                  </a:lnTo>
                  <a:cubicBezTo>
                    <a:pt x="2858" y="299"/>
                    <a:pt x="2918" y="227"/>
                    <a:pt x="2918" y="156"/>
                  </a:cubicBezTo>
                  <a:cubicBezTo>
                    <a:pt x="2918" y="72"/>
                    <a:pt x="2858" y="1"/>
                    <a:pt x="2763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667;p6">
              <a:extLst>
                <a:ext uri="{FF2B5EF4-FFF2-40B4-BE49-F238E27FC236}">
                  <a16:creationId xmlns:a16="http://schemas.microsoft.com/office/drawing/2014/main" id="{5AD1FACF-BFC6-CCA6-A924-933CB8553F97}"/>
                </a:ext>
              </a:extLst>
            </p:cNvPr>
            <p:cNvSpPr/>
            <p:nvPr/>
          </p:nvSpPr>
          <p:spPr>
            <a:xfrm>
              <a:off x="1563202" y="4436563"/>
              <a:ext cx="10273" cy="9478"/>
            </a:xfrm>
            <a:custGeom>
              <a:avLst/>
              <a:gdLst/>
              <a:ahLst/>
              <a:cxnLst/>
              <a:rect l="l" t="t" r="r" b="b"/>
              <a:pathLst>
                <a:path w="323" h="298" extrusionOk="0">
                  <a:moveTo>
                    <a:pt x="167" y="0"/>
                  </a:moveTo>
                  <a:cubicBezTo>
                    <a:pt x="84" y="0"/>
                    <a:pt x="25" y="72"/>
                    <a:pt x="25" y="143"/>
                  </a:cubicBezTo>
                  <a:cubicBezTo>
                    <a:pt x="1" y="226"/>
                    <a:pt x="84" y="298"/>
                    <a:pt x="167" y="298"/>
                  </a:cubicBezTo>
                  <a:cubicBezTo>
                    <a:pt x="263" y="298"/>
                    <a:pt x="322" y="226"/>
                    <a:pt x="322" y="143"/>
                  </a:cubicBezTo>
                  <a:cubicBezTo>
                    <a:pt x="322" y="60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F3D57A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668;p6">
              <a:extLst>
                <a:ext uri="{FF2B5EF4-FFF2-40B4-BE49-F238E27FC236}">
                  <a16:creationId xmlns:a16="http://schemas.microsoft.com/office/drawing/2014/main" id="{DF058B1C-E37B-7FE0-2A23-D6C4F3F05184}"/>
                </a:ext>
              </a:extLst>
            </p:cNvPr>
            <p:cNvSpPr/>
            <p:nvPr/>
          </p:nvSpPr>
          <p:spPr>
            <a:xfrm>
              <a:off x="1520424" y="4488437"/>
              <a:ext cx="33363" cy="33332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4" y="298"/>
                  </a:moveTo>
                  <a:cubicBezTo>
                    <a:pt x="643" y="298"/>
                    <a:pt x="739" y="405"/>
                    <a:pt x="739" y="524"/>
                  </a:cubicBezTo>
                  <a:cubicBezTo>
                    <a:pt x="739" y="643"/>
                    <a:pt x="643" y="750"/>
                    <a:pt x="524" y="750"/>
                  </a:cubicBezTo>
                  <a:cubicBezTo>
                    <a:pt x="405" y="750"/>
                    <a:pt x="298" y="643"/>
                    <a:pt x="298" y="524"/>
                  </a:cubicBezTo>
                  <a:cubicBezTo>
                    <a:pt x="298" y="405"/>
                    <a:pt x="405" y="298"/>
                    <a:pt x="524" y="298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810"/>
                    <a:pt x="238" y="1048"/>
                    <a:pt x="524" y="1048"/>
                  </a:cubicBezTo>
                  <a:cubicBezTo>
                    <a:pt x="798" y="1048"/>
                    <a:pt x="1036" y="810"/>
                    <a:pt x="1036" y="524"/>
                  </a:cubicBezTo>
                  <a:cubicBezTo>
                    <a:pt x="1048" y="238"/>
                    <a:pt x="822" y="0"/>
                    <a:pt x="524" y="0"/>
                  </a:cubicBezTo>
                  <a:close/>
                </a:path>
              </a:pathLst>
            </a:custGeom>
            <a:solidFill>
              <a:srgbClr val="F3D57A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669;p6">
              <a:extLst>
                <a:ext uri="{FF2B5EF4-FFF2-40B4-BE49-F238E27FC236}">
                  <a16:creationId xmlns:a16="http://schemas.microsoft.com/office/drawing/2014/main" id="{482147B4-77FB-F14C-2957-130121D9C0CC}"/>
                </a:ext>
              </a:extLst>
            </p:cNvPr>
            <p:cNvSpPr/>
            <p:nvPr/>
          </p:nvSpPr>
          <p:spPr>
            <a:xfrm>
              <a:off x="1563202" y="4501667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1"/>
                  </a:moveTo>
                  <a:cubicBezTo>
                    <a:pt x="84" y="1"/>
                    <a:pt x="25" y="84"/>
                    <a:pt x="25" y="156"/>
                  </a:cubicBezTo>
                  <a:cubicBezTo>
                    <a:pt x="1" y="239"/>
                    <a:pt x="84" y="299"/>
                    <a:pt x="167" y="299"/>
                  </a:cubicBezTo>
                  <a:lnTo>
                    <a:pt x="929" y="299"/>
                  </a:lnTo>
                  <a:cubicBezTo>
                    <a:pt x="1025" y="299"/>
                    <a:pt x="1084" y="227"/>
                    <a:pt x="1084" y="156"/>
                  </a:cubicBezTo>
                  <a:cubicBezTo>
                    <a:pt x="1084" y="61"/>
                    <a:pt x="1001" y="1"/>
                    <a:pt x="929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670;p6">
              <a:extLst>
                <a:ext uri="{FF2B5EF4-FFF2-40B4-BE49-F238E27FC236}">
                  <a16:creationId xmlns:a16="http://schemas.microsoft.com/office/drawing/2014/main" id="{BB8527F6-A82D-8F40-72A4-ACE6E14B2C0B}"/>
                </a:ext>
              </a:extLst>
            </p:cNvPr>
            <p:cNvSpPr/>
            <p:nvPr/>
          </p:nvSpPr>
          <p:spPr>
            <a:xfrm>
              <a:off x="1563202" y="4513785"/>
              <a:ext cx="93570" cy="9510"/>
            </a:xfrm>
            <a:custGeom>
              <a:avLst/>
              <a:gdLst/>
              <a:ahLst/>
              <a:cxnLst/>
              <a:rect l="l" t="t" r="r" b="b"/>
              <a:pathLst>
                <a:path w="2942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44"/>
                  </a:cubicBezTo>
                  <a:cubicBezTo>
                    <a:pt x="1" y="215"/>
                    <a:pt x="84" y="299"/>
                    <a:pt x="167" y="299"/>
                  </a:cubicBezTo>
                  <a:lnTo>
                    <a:pt x="2787" y="299"/>
                  </a:lnTo>
                  <a:cubicBezTo>
                    <a:pt x="2882" y="299"/>
                    <a:pt x="2942" y="215"/>
                    <a:pt x="2942" y="144"/>
                  </a:cubicBezTo>
                  <a:cubicBezTo>
                    <a:pt x="2942" y="61"/>
                    <a:pt x="2870" y="1"/>
                    <a:pt x="2787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671;p6">
              <a:extLst>
                <a:ext uri="{FF2B5EF4-FFF2-40B4-BE49-F238E27FC236}">
                  <a16:creationId xmlns:a16="http://schemas.microsoft.com/office/drawing/2014/main" id="{8CA80289-7EFC-4366-BCC2-5AE9A5B7712A}"/>
                </a:ext>
              </a:extLst>
            </p:cNvPr>
            <p:cNvSpPr/>
            <p:nvPr/>
          </p:nvSpPr>
          <p:spPr>
            <a:xfrm>
              <a:off x="1563202" y="4488055"/>
              <a:ext cx="10273" cy="9478"/>
            </a:xfrm>
            <a:custGeom>
              <a:avLst/>
              <a:gdLst/>
              <a:ahLst/>
              <a:cxnLst/>
              <a:rect l="l" t="t" r="r" b="b"/>
              <a:pathLst>
                <a:path w="323" h="298" extrusionOk="0">
                  <a:moveTo>
                    <a:pt x="167" y="0"/>
                  </a:moveTo>
                  <a:cubicBezTo>
                    <a:pt x="84" y="0"/>
                    <a:pt x="25" y="72"/>
                    <a:pt x="25" y="155"/>
                  </a:cubicBezTo>
                  <a:cubicBezTo>
                    <a:pt x="1" y="227"/>
                    <a:pt x="84" y="298"/>
                    <a:pt x="167" y="298"/>
                  </a:cubicBezTo>
                  <a:cubicBezTo>
                    <a:pt x="263" y="298"/>
                    <a:pt x="322" y="227"/>
                    <a:pt x="322" y="155"/>
                  </a:cubicBezTo>
                  <a:cubicBezTo>
                    <a:pt x="322" y="60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F3D57A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672;p6">
              <a:extLst>
                <a:ext uri="{FF2B5EF4-FFF2-40B4-BE49-F238E27FC236}">
                  <a16:creationId xmlns:a16="http://schemas.microsoft.com/office/drawing/2014/main" id="{42A92584-5F5D-06C3-6648-87CBDF947374}"/>
                </a:ext>
              </a:extLst>
            </p:cNvPr>
            <p:cNvSpPr/>
            <p:nvPr/>
          </p:nvSpPr>
          <p:spPr>
            <a:xfrm>
              <a:off x="1522682" y="4318025"/>
              <a:ext cx="141659" cy="37912"/>
            </a:xfrm>
            <a:custGeom>
              <a:avLst/>
              <a:gdLst/>
              <a:ahLst/>
              <a:cxnLst/>
              <a:rect l="l" t="t" r="r" b="b"/>
              <a:pathLst>
                <a:path w="4454" h="1192" extrusionOk="0">
                  <a:moveTo>
                    <a:pt x="4144" y="322"/>
                  </a:moveTo>
                  <a:lnTo>
                    <a:pt x="4144" y="893"/>
                  </a:lnTo>
                  <a:lnTo>
                    <a:pt x="298" y="893"/>
                  </a:lnTo>
                  <a:lnTo>
                    <a:pt x="298" y="322"/>
                  </a:lnTo>
                  <a:close/>
                  <a:moveTo>
                    <a:pt x="156" y="0"/>
                  </a:moveTo>
                  <a:cubicBezTo>
                    <a:pt x="60" y="0"/>
                    <a:pt x="1" y="84"/>
                    <a:pt x="1" y="155"/>
                  </a:cubicBezTo>
                  <a:lnTo>
                    <a:pt x="1" y="1048"/>
                  </a:lnTo>
                  <a:cubicBezTo>
                    <a:pt x="1" y="1132"/>
                    <a:pt x="72" y="1191"/>
                    <a:pt x="156" y="1191"/>
                  </a:cubicBezTo>
                  <a:lnTo>
                    <a:pt x="4299" y="1191"/>
                  </a:lnTo>
                  <a:cubicBezTo>
                    <a:pt x="4382" y="1191"/>
                    <a:pt x="4454" y="1132"/>
                    <a:pt x="4454" y="1048"/>
                  </a:cubicBezTo>
                  <a:lnTo>
                    <a:pt x="4454" y="155"/>
                  </a:lnTo>
                  <a:cubicBezTo>
                    <a:pt x="4454" y="60"/>
                    <a:pt x="4382" y="0"/>
                    <a:pt x="4299" y="0"/>
                  </a:cubicBezTo>
                  <a:close/>
                </a:path>
              </a:pathLst>
            </a:custGeom>
            <a:solidFill>
              <a:srgbClr val="F3D57A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8" name="Google Shape;673;p6">
            <a:extLst>
              <a:ext uri="{FF2B5EF4-FFF2-40B4-BE49-F238E27FC236}">
                <a16:creationId xmlns:a16="http://schemas.microsoft.com/office/drawing/2014/main" id="{A4C981EA-DB8A-C731-6153-80CB42CD757C}"/>
              </a:ext>
            </a:extLst>
          </p:cNvPr>
          <p:cNvSpPr/>
          <p:nvPr/>
        </p:nvSpPr>
        <p:spPr>
          <a:xfrm>
            <a:off x="4680535" y="4567634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374353"/>
          </a:solidFill>
          <a:ln w="9525" cap="flat" cmpd="sng">
            <a:solidFill>
              <a:srgbClr val="3D4958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674;p6">
            <a:extLst>
              <a:ext uri="{FF2B5EF4-FFF2-40B4-BE49-F238E27FC236}">
                <a16:creationId xmlns:a16="http://schemas.microsoft.com/office/drawing/2014/main" id="{96F76817-F069-70F2-8C57-9BB5ECD8A063}"/>
              </a:ext>
            </a:extLst>
          </p:cNvPr>
          <p:cNvSpPr/>
          <p:nvPr/>
        </p:nvSpPr>
        <p:spPr>
          <a:xfrm>
            <a:off x="7369235" y="4567634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374353"/>
          </a:solidFill>
          <a:ln w="9525" cap="flat" cmpd="sng">
            <a:solidFill>
              <a:srgbClr val="3D4958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" name="Google Shape;675;p6">
            <a:extLst>
              <a:ext uri="{FF2B5EF4-FFF2-40B4-BE49-F238E27FC236}">
                <a16:creationId xmlns:a16="http://schemas.microsoft.com/office/drawing/2014/main" id="{4E909EAD-A339-63D9-AE7C-B74B1420D19D}"/>
              </a:ext>
            </a:extLst>
          </p:cNvPr>
          <p:cNvGrpSpPr/>
          <p:nvPr/>
        </p:nvGrpSpPr>
        <p:grpSpPr>
          <a:xfrm>
            <a:off x="3246255" y="2895864"/>
            <a:ext cx="370251" cy="369422"/>
            <a:chOff x="3999975" y="3786100"/>
            <a:chExt cx="345900" cy="345125"/>
          </a:xfrm>
        </p:grpSpPr>
        <p:sp>
          <p:nvSpPr>
            <p:cNvPr id="171" name="Google Shape;676;p6">
              <a:extLst>
                <a:ext uri="{FF2B5EF4-FFF2-40B4-BE49-F238E27FC236}">
                  <a16:creationId xmlns:a16="http://schemas.microsoft.com/office/drawing/2014/main" id="{F6EBC3F9-BBA9-C732-9B21-9A85CE744F55}"/>
                </a:ext>
              </a:extLst>
            </p:cNvPr>
            <p:cNvSpPr/>
            <p:nvPr/>
          </p:nvSpPr>
          <p:spPr>
            <a:xfrm>
              <a:off x="3999975" y="3786100"/>
              <a:ext cx="345900" cy="345125"/>
            </a:xfrm>
            <a:custGeom>
              <a:avLst/>
              <a:gdLst/>
              <a:ahLst/>
              <a:cxnLst/>
              <a:rect l="l" t="t" r="r" b="b"/>
              <a:pathLst>
                <a:path w="13836" h="13805" extrusionOk="0">
                  <a:moveTo>
                    <a:pt x="3647" y="12366"/>
                  </a:moveTo>
                  <a:cubicBezTo>
                    <a:pt x="3912" y="12366"/>
                    <a:pt x="4157" y="12565"/>
                    <a:pt x="4157" y="12874"/>
                  </a:cubicBezTo>
                  <a:cubicBezTo>
                    <a:pt x="4157" y="13184"/>
                    <a:pt x="3940" y="13401"/>
                    <a:pt x="3630" y="13401"/>
                  </a:cubicBezTo>
                  <a:cubicBezTo>
                    <a:pt x="3165" y="13401"/>
                    <a:pt x="2948" y="12843"/>
                    <a:pt x="3258" y="12533"/>
                  </a:cubicBezTo>
                  <a:cubicBezTo>
                    <a:pt x="3373" y="12418"/>
                    <a:pt x="3513" y="12366"/>
                    <a:pt x="3647" y="12366"/>
                  </a:cubicBezTo>
                  <a:close/>
                  <a:moveTo>
                    <a:pt x="11743" y="12366"/>
                  </a:moveTo>
                  <a:cubicBezTo>
                    <a:pt x="12008" y="12366"/>
                    <a:pt x="12253" y="12565"/>
                    <a:pt x="12253" y="12874"/>
                  </a:cubicBezTo>
                  <a:cubicBezTo>
                    <a:pt x="12253" y="13184"/>
                    <a:pt x="12036" y="13401"/>
                    <a:pt x="11757" y="13401"/>
                  </a:cubicBezTo>
                  <a:cubicBezTo>
                    <a:pt x="11292" y="13401"/>
                    <a:pt x="11044" y="12843"/>
                    <a:pt x="11354" y="12533"/>
                  </a:cubicBezTo>
                  <a:cubicBezTo>
                    <a:pt x="11469" y="12418"/>
                    <a:pt x="11609" y="12366"/>
                    <a:pt x="11743" y="12366"/>
                  </a:cubicBezTo>
                  <a:close/>
                  <a:moveTo>
                    <a:pt x="218" y="1"/>
                  </a:moveTo>
                  <a:cubicBezTo>
                    <a:pt x="1" y="32"/>
                    <a:pt x="1" y="311"/>
                    <a:pt x="218" y="373"/>
                  </a:cubicBezTo>
                  <a:lnTo>
                    <a:pt x="1676" y="373"/>
                  </a:lnTo>
                  <a:lnTo>
                    <a:pt x="1676" y="12160"/>
                  </a:lnTo>
                  <a:cubicBezTo>
                    <a:pt x="1676" y="12253"/>
                    <a:pt x="1769" y="12346"/>
                    <a:pt x="1862" y="12346"/>
                  </a:cubicBezTo>
                  <a:lnTo>
                    <a:pt x="2886" y="12346"/>
                  </a:lnTo>
                  <a:cubicBezTo>
                    <a:pt x="2451" y="12967"/>
                    <a:pt x="2886" y="13804"/>
                    <a:pt x="3630" y="13804"/>
                  </a:cubicBezTo>
                  <a:cubicBezTo>
                    <a:pt x="4374" y="13804"/>
                    <a:pt x="4809" y="12967"/>
                    <a:pt x="4405" y="12346"/>
                  </a:cubicBezTo>
                  <a:lnTo>
                    <a:pt x="10982" y="12346"/>
                  </a:lnTo>
                  <a:cubicBezTo>
                    <a:pt x="10578" y="12967"/>
                    <a:pt x="11013" y="13804"/>
                    <a:pt x="11757" y="13804"/>
                  </a:cubicBezTo>
                  <a:cubicBezTo>
                    <a:pt x="12502" y="13804"/>
                    <a:pt x="12936" y="12967"/>
                    <a:pt x="12502" y="12346"/>
                  </a:cubicBezTo>
                  <a:lnTo>
                    <a:pt x="13649" y="12346"/>
                  </a:lnTo>
                  <a:cubicBezTo>
                    <a:pt x="13835" y="12284"/>
                    <a:pt x="13835" y="12036"/>
                    <a:pt x="13649" y="11974"/>
                  </a:cubicBezTo>
                  <a:lnTo>
                    <a:pt x="2079" y="11974"/>
                  </a:lnTo>
                  <a:lnTo>
                    <a:pt x="2079" y="187"/>
                  </a:lnTo>
                  <a:cubicBezTo>
                    <a:pt x="2079" y="63"/>
                    <a:pt x="1986" y="1"/>
                    <a:pt x="1862" y="1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677;p6">
              <a:extLst>
                <a:ext uri="{FF2B5EF4-FFF2-40B4-BE49-F238E27FC236}">
                  <a16:creationId xmlns:a16="http://schemas.microsoft.com/office/drawing/2014/main" id="{4529DFD3-97FC-E629-7581-407032FF235E}"/>
                </a:ext>
              </a:extLst>
            </p:cNvPr>
            <p:cNvSpPr/>
            <p:nvPr/>
          </p:nvSpPr>
          <p:spPr>
            <a:xfrm>
              <a:off x="4070550" y="3946625"/>
              <a:ext cx="117900" cy="117900"/>
            </a:xfrm>
            <a:custGeom>
              <a:avLst/>
              <a:gdLst/>
              <a:ahLst/>
              <a:cxnLst/>
              <a:rect l="l" t="t" r="r" b="b"/>
              <a:pathLst>
                <a:path w="4716" h="4716" extrusionOk="0">
                  <a:moveTo>
                    <a:pt x="1614" y="404"/>
                  </a:moveTo>
                  <a:lnTo>
                    <a:pt x="1614" y="776"/>
                  </a:lnTo>
                  <a:lnTo>
                    <a:pt x="404" y="776"/>
                  </a:lnTo>
                  <a:lnTo>
                    <a:pt x="404" y="404"/>
                  </a:lnTo>
                  <a:close/>
                  <a:moveTo>
                    <a:pt x="4312" y="404"/>
                  </a:moveTo>
                  <a:lnTo>
                    <a:pt x="4312" y="776"/>
                  </a:lnTo>
                  <a:lnTo>
                    <a:pt x="3102" y="776"/>
                  </a:lnTo>
                  <a:lnTo>
                    <a:pt x="3102" y="404"/>
                  </a:lnTo>
                  <a:close/>
                  <a:moveTo>
                    <a:pt x="2699" y="404"/>
                  </a:moveTo>
                  <a:lnTo>
                    <a:pt x="2699" y="1459"/>
                  </a:lnTo>
                  <a:lnTo>
                    <a:pt x="2017" y="1459"/>
                  </a:lnTo>
                  <a:lnTo>
                    <a:pt x="2017" y="404"/>
                  </a:lnTo>
                  <a:close/>
                  <a:moveTo>
                    <a:pt x="4312" y="1180"/>
                  </a:moveTo>
                  <a:lnTo>
                    <a:pt x="4312" y="4343"/>
                  </a:lnTo>
                  <a:lnTo>
                    <a:pt x="404" y="4343"/>
                  </a:lnTo>
                  <a:lnTo>
                    <a:pt x="404" y="1180"/>
                  </a:lnTo>
                  <a:lnTo>
                    <a:pt x="1614" y="1180"/>
                  </a:lnTo>
                  <a:lnTo>
                    <a:pt x="1614" y="1676"/>
                  </a:lnTo>
                  <a:cubicBezTo>
                    <a:pt x="1614" y="1769"/>
                    <a:pt x="1707" y="1862"/>
                    <a:pt x="1800" y="1862"/>
                  </a:cubicBezTo>
                  <a:lnTo>
                    <a:pt x="2885" y="1862"/>
                  </a:lnTo>
                  <a:cubicBezTo>
                    <a:pt x="3009" y="1862"/>
                    <a:pt x="3102" y="1769"/>
                    <a:pt x="3102" y="1676"/>
                  </a:cubicBezTo>
                  <a:lnTo>
                    <a:pt x="3102" y="1180"/>
                  </a:lnTo>
                  <a:close/>
                  <a:moveTo>
                    <a:pt x="187" y="1"/>
                  </a:moveTo>
                  <a:cubicBezTo>
                    <a:pt x="63" y="1"/>
                    <a:pt x="1" y="94"/>
                    <a:pt x="1" y="187"/>
                  </a:cubicBezTo>
                  <a:lnTo>
                    <a:pt x="1" y="4530"/>
                  </a:lnTo>
                  <a:cubicBezTo>
                    <a:pt x="1" y="4623"/>
                    <a:pt x="63" y="4716"/>
                    <a:pt x="187" y="4716"/>
                  </a:cubicBezTo>
                  <a:lnTo>
                    <a:pt x="4529" y="4716"/>
                  </a:lnTo>
                  <a:cubicBezTo>
                    <a:pt x="4622" y="4716"/>
                    <a:pt x="4715" y="4623"/>
                    <a:pt x="4715" y="4530"/>
                  </a:cubicBezTo>
                  <a:lnTo>
                    <a:pt x="4715" y="187"/>
                  </a:lnTo>
                  <a:cubicBezTo>
                    <a:pt x="4715" y="94"/>
                    <a:pt x="4622" y="1"/>
                    <a:pt x="4529" y="1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678;p6">
              <a:extLst>
                <a:ext uri="{FF2B5EF4-FFF2-40B4-BE49-F238E27FC236}">
                  <a16:creationId xmlns:a16="http://schemas.microsoft.com/office/drawing/2014/main" id="{18DAB734-2E91-D45B-B4AF-B49F8D031357}"/>
                </a:ext>
              </a:extLst>
            </p:cNvPr>
            <p:cNvSpPr/>
            <p:nvPr/>
          </p:nvSpPr>
          <p:spPr>
            <a:xfrm>
              <a:off x="4138025" y="4026500"/>
              <a:ext cx="10100" cy="18250"/>
            </a:xfrm>
            <a:custGeom>
              <a:avLst/>
              <a:gdLst/>
              <a:ahLst/>
              <a:cxnLst/>
              <a:rect l="l" t="t" r="r" b="b"/>
              <a:pathLst>
                <a:path w="404" h="730" extrusionOk="0">
                  <a:moveTo>
                    <a:pt x="186" y="1"/>
                  </a:moveTo>
                  <a:cubicBezTo>
                    <a:pt x="192" y="1"/>
                    <a:pt x="197" y="1"/>
                    <a:pt x="202" y="1"/>
                  </a:cubicBezTo>
                  <a:lnTo>
                    <a:pt x="202" y="1"/>
                  </a:lnTo>
                  <a:cubicBezTo>
                    <a:pt x="207" y="1"/>
                    <a:pt x="212" y="1"/>
                    <a:pt x="217" y="1"/>
                  </a:cubicBezTo>
                  <a:close/>
                  <a:moveTo>
                    <a:pt x="202" y="1"/>
                  </a:moveTo>
                  <a:cubicBezTo>
                    <a:pt x="86" y="9"/>
                    <a:pt x="0" y="99"/>
                    <a:pt x="0" y="218"/>
                  </a:cubicBezTo>
                  <a:lnTo>
                    <a:pt x="0" y="590"/>
                  </a:lnTo>
                  <a:cubicBezTo>
                    <a:pt x="31" y="683"/>
                    <a:pt x="117" y="730"/>
                    <a:pt x="202" y="730"/>
                  </a:cubicBezTo>
                  <a:cubicBezTo>
                    <a:pt x="287" y="730"/>
                    <a:pt x="372" y="683"/>
                    <a:pt x="403" y="590"/>
                  </a:cubicBezTo>
                  <a:lnTo>
                    <a:pt x="403" y="218"/>
                  </a:lnTo>
                  <a:cubicBezTo>
                    <a:pt x="403" y="99"/>
                    <a:pt x="318" y="9"/>
                    <a:pt x="202" y="1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679;p6">
              <a:extLst>
                <a:ext uri="{FF2B5EF4-FFF2-40B4-BE49-F238E27FC236}">
                  <a16:creationId xmlns:a16="http://schemas.microsoft.com/office/drawing/2014/main" id="{BD0CE84D-9564-DCCB-FCBE-478BE9F0E259}"/>
                </a:ext>
              </a:extLst>
            </p:cNvPr>
            <p:cNvSpPr/>
            <p:nvPr/>
          </p:nvSpPr>
          <p:spPr>
            <a:xfrm>
              <a:off x="4158950" y="4026500"/>
              <a:ext cx="10100" cy="18825"/>
            </a:xfrm>
            <a:custGeom>
              <a:avLst/>
              <a:gdLst/>
              <a:ahLst/>
              <a:cxnLst/>
              <a:rect l="l" t="t" r="r" b="b"/>
              <a:pathLst>
                <a:path w="404" h="753" extrusionOk="0">
                  <a:moveTo>
                    <a:pt x="187" y="1"/>
                  </a:moveTo>
                  <a:cubicBezTo>
                    <a:pt x="192" y="1"/>
                    <a:pt x="197" y="1"/>
                    <a:pt x="202" y="1"/>
                  </a:cubicBezTo>
                  <a:lnTo>
                    <a:pt x="202" y="1"/>
                  </a:lnTo>
                  <a:cubicBezTo>
                    <a:pt x="207" y="1"/>
                    <a:pt x="213" y="1"/>
                    <a:pt x="218" y="1"/>
                  </a:cubicBezTo>
                  <a:close/>
                  <a:moveTo>
                    <a:pt x="202" y="1"/>
                  </a:moveTo>
                  <a:cubicBezTo>
                    <a:pt x="86" y="9"/>
                    <a:pt x="1" y="99"/>
                    <a:pt x="1" y="218"/>
                  </a:cubicBezTo>
                  <a:lnTo>
                    <a:pt x="1" y="590"/>
                  </a:lnTo>
                  <a:cubicBezTo>
                    <a:pt x="32" y="699"/>
                    <a:pt x="117" y="753"/>
                    <a:pt x="202" y="753"/>
                  </a:cubicBezTo>
                  <a:cubicBezTo>
                    <a:pt x="288" y="753"/>
                    <a:pt x="373" y="699"/>
                    <a:pt x="404" y="590"/>
                  </a:cubicBezTo>
                  <a:lnTo>
                    <a:pt x="404" y="218"/>
                  </a:lnTo>
                  <a:cubicBezTo>
                    <a:pt x="404" y="99"/>
                    <a:pt x="319" y="9"/>
                    <a:pt x="202" y="1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680;p6">
              <a:extLst>
                <a:ext uri="{FF2B5EF4-FFF2-40B4-BE49-F238E27FC236}">
                  <a16:creationId xmlns:a16="http://schemas.microsoft.com/office/drawing/2014/main" id="{8E210367-3968-9FA0-6376-D109A0974D0C}"/>
                </a:ext>
              </a:extLst>
            </p:cNvPr>
            <p:cNvSpPr/>
            <p:nvPr/>
          </p:nvSpPr>
          <p:spPr>
            <a:xfrm>
              <a:off x="4197725" y="3946625"/>
              <a:ext cx="118675" cy="117900"/>
            </a:xfrm>
            <a:custGeom>
              <a:avLst/>
              <a:gdLst/>
              <a:ahLst/>
              <a:cxnLst/>
              <a:rect l="l" t="t" r="r" b="b"/>
              <a:pathLst>
                <a:path w="4747" h="4716" extrusionOk="0">
                  <a:moveTo>
                    <a:pt x="1614" y="373"/>
                  </a:moveTo>
                  <a:lnTo>
                    <a:pt x="1614" y="776"/>
                  </a:lnTo>
                  <a:lnTo>
                    <a:pt x="404" y="776"/>
                  </a:lnTo>
                  <a:lnTo>
                    <a:pt x="404" y="373"/>
                  </a:lnTo>
                  <a:close/>
                  <a:moveTo>
                    <a:pt x="4343" y="373"/>
                  </a:moveTo>
                  <a:lnTo>
                    <a:pt x="4343" y="776"/>
                  </a:lnTo>
                  <a:lnTo>
                    <a:pt x="3134" y="776"/>
                  </a:lnTo>
                  <a:lnTo>
                    <a:pt x="3134" y="373"/>
                  </a:lnTo>
                  <a:close/>
                  <a:moveTo>
                    <a:pt x="2699" y="373"/>
                  </a:moveTo>
                  <a:lnTo>
                    <a:pt x="2699" y="1428"/>
                  </a:lnTo>
                  <a:lnTo>
                    <a:pt x="2017" y="1428"/>
                  </a:lnTo>
                  <a:lnTo>
                    <a:pt x="2017" y="373"/>
                  </a:lnTo>
                  <a:close/>
                  <a:moveTo>
                    <a:pt x="218" y="1"/>
                  </a:moveTo>
                  <a:cubicBezTo>
                    <a:pt x="94" y="1"/>
                    <a:pt x="1" y="94"/>
                    <a:pt x="1" y="187"/>
                  </a:cubicBezTo>
                  <a:lnTo>
                    <a:pt x="1" y="4530"/>
                  </a:lnTo>
                  <a:cubicBezTo>
                    <a:pt x="1" y="4623"/>
                    <a:pt x="94" y="4716"/>
                    <a:pt x="218" y="4716"/>
                  </a:cubicBezTo>
                  <a:lnTo>
                    <a:pt x="652" y="4716"/>
                  </a:lnTo>
                  <a:cubicBezTo>
                    <a:pt x="838" y="4685"/>
                    <a:pt x="838" y="4406"/>
                    <a:pt x="652" y="4343"/>
                  </a:cubicBezTo>
                  <a:lnTo>
                    <a:pt x="404" y="4343"/>
                  </a:lnTo>
                  <a:lnTo>
                    <a:pt x="404" y="1180"/>
                  </a:lnTo>
                  <a:lnTo>
                    <a:pt x="1614" y="1180"/>
                  </a:lnTo>
                  <a:lnTo>
                    <a:pt x="1614" y="1676"/>
                  </a:lnTo>
                  <a:cubicBezTo>
                    <a:pt x="1614" y="1769"/>
                    <a:pt x="1707" y="1862"/>
                    <a:pt x="1831" y="1862"/>
                  </a:cubicBezTo>
                  <a:lnTo>
                    <a:pt x="2916" y="1862"/>
                  </a:lnTo>
                  <a:cubicBezTo>
                    <a:pt x="3041" y="1862"/>
                    <a:pt x="3134" y="1769"/>
                    <a:pt x="3134" y="1676"/>
                  </a:cubicBezTo>
                  <a:lnTo>
                    <a:pt x="3134" y="1180"/>
                  </a:lnTo>
                  <a:lnTo>
                    <a:pt x="4343" y="1180"/>
                  </a:lnTo>
                  <a:lnTo>
                    <a:pt x="4343" y="4343"/>
                  </a:lnTo>
                  <a:lnTo>
                    <a:pt x="1552" y="4343"/>
                  </a:lnTo>
                  <a:cubicBezTo>
                    <a:pt x="1334" y="4406"/>
                    <a:pt x="1334" y="4685"/>
                    <a:pt x="1552" y="4716"/>
                  </a:cubicBezTo>
                  <a:lnTo>
                    <a:pt x="4529" y="4716"/>
                  </a:lnTo>
                  <a:cubicBezTo>
                    <a:pt x="4654" y="4716"/>
                    <a:pt x="4747" y="4623"/>
                    <a:pt x="4747" y="4530"/>
                  </a:cubicBezTo>
                  <a:lnTo>
                    <a:pt x="4747" y="187"/>
                  </a:lnTo>
                  <a:cubicBezTo>
                    <a:pt x="4747" y="94"/>
                    <a:pt x="4654" y="1"/>
                    <a:pt x="4529" y="1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681;p6">
              <a:extLst>
                <a:ext uri="{FF2B5EF4-FFF2-40B4-BE49-F238E27FC236}">
                  <a16:creationId xmlns:a16="http://schemas.microsoft.com/office/drawing/2014/main" id="{937115B0-59CF-A8CB-73AC-F41383EF1083}"/>
                </a:ext>
              </a:extLst>
            </p:cNvPr>
            <p:cNvSpPr/>
            <p:nvPr/>
          </p:nvSpPr>
          <p:spPr>
            <a:xfrm>
              <a:off x="4265975" y="4027875"/>
              <a:ext cx="10100" cy="17450"/>
            </a:xfrm>
            <a:custGeom>
              <a:avLst/>
              <a:gdLst/>
              <a:ahLst/>
              <a:cxnLst/>
              <a:rect l="l" t="t" r="r" b="b"/>
              <a:pathLst>
                <a:path w="404" h="698" extrusionOk="0">
                  <a:moveTo>
                    <a:pt x="202" y="0"/>
                  </a:moveTo>
                  <a:cubicBezTo>
                    <a:pt x="117" y="0"/>
                    <a:pt x="31" y="54"/>
                    <a:pt x="0" y="163"/>
                  </a:cubicBezTo>
                  <a:lnTo>
                    <a:pt x="0" y="535"/>
                  </a:lnTo>
                  <a:cubicBezTo>
                    <a:pt x="31" y="644"/>
                    <a:pt x="117" y="698"/>
                    <a:pt x="202" y="698"/>
                  </a:cubicBezTo>
                  <a:cubicBezTo>
                    <a:pt x="287" y="698"/>
                    <a:pt x="373" y="644"/>
                    <a:pt x="404" y="535"/>
                  </a:cubicBezTo>
                  <a:lnTo>
                    <a:pt x="404" y="163"/>
                  </a:lnTo>
                  <a:cubicBezTo>
                    <a:pt x="373" y="54"/>
                    <a:pt x="287" y="0"/>
                    <a:pt x="202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682;p6">
              <a:extLst>
                <a:ext uri="{FF2B5EF4-FFF2-40B4-BE49-F238E27FC236}">
                  <a16:creationId xmlns:a16="http://schemas.microsoft.com/office/drawing/2014/main" id="{179119F0-24C5-06A6-708E-062952E6F00F}"/>
                </a:ext>
              </a:extLst>
            </p:cNvPr>
            <p:cNvSpPr/>
            <p:nvPr/>
          </p:nvSpPr>
          <p:spPr>
            <a:xfrm>
              <a:off x="4286125" y="4027875"/>
              <a:ext cx="10125" cy="17450"/>
            </a:xfrm>
            <a:custGeom>
              <a:avLst/>
              <a:gdLst/>
              <a:ahLst/>
              <a:cxnLst/>
              <a:rect l="l" t="t" r="r" b="b"/>
              <a:pathLst>
                <a:path w="405" h="698" extrusionOk="0">
                  <a:moveTo>
                    <a:pt x="202" y="0"/>
                  </a:moveTo>
                  <a:cubicBezTo>
                    <a:pt x="117" y="0"/>
                    <a:pt x="32" y="54"/>
                    <a:pt x="1" y="163"/>
                  </a:cubicBezTo>
                  <a:lnTo>
                    <a:pt x="1" y="535"/>
                  </a:lnTo>
                  <a:cubicBezTo>
                    <a:pt x="32" y="644"/>
                    <a:pt x="117" y="698"/>
                    <a:pt x="202" y="698"/>
                  </a:cubicBezTo>
                  <a:cubicBezTo>
                    <a:pt x="288" y="698"/>
                    <a:pt x="373" y="644"/>
                    <a:pt x="404" y="535"/>
                  </a:cubicBezTo>
                  <a:lnTo>
                    <a:pt x="404" y="163"/>
                  </a:lnTo>
                  <a:cubicBezTo>
                    <a:pt x="373" y="54"/>
                    <a:pt x="288" y="0"/>
                    <a:pt x="202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683;p6">
              <a:extLst>
                <a:ext uri="{FF2B5EF4-FFF2-40B4-BE49-F238E27FC236}">
                  <a16:creationId xmlns:a16="http://schemas.microsoft.com/office/drawing/2014/main" id="{DA809078-4149-FF34-D98C-00472181F282}"/>
                </a:ext>
              </a:extLst>
            </p:cNvPr>
            <p:cNvSpPr/>
            <p:nvPr/>
          </p:nvSpPr>
          <p:spPr>
            <a:xfrm>
              <a:off x="4070550" y="3820225"/>
              <a:ext cx="117900" cy="118675"/>
            </a:xfrm>
            <a:custGeom>
              <a:avLst/>
              <a:gdLst/>
              <a:ahLst/>
              <a:cxnLst/>
              <a:rect l="l" t="t" r="r" b="b"/>
              <a:pathLst>
                <a:path w="4716" h="4747" extrusionOk="0">
                  <a:moveTo>
                    <a:pt x="1614" y="373"/>
                  </a:moveTo>
                  <a:lnTo>
                    <a:pt x="1614" y="776"/>
                  </a:lnTo>
                  <a:lnTo>
                    <a:pt x="404" y="776"/>
                  </a:lnTo>
                  <a:lnTo>
                    <a:pt x="404" y="373"/>
                  </a:lnTo>
                  <a:close/>
                  <a:moveTo>
                    <a:pt x="4312" y="373"/>
                  </a:moveTo>
                  <a:lnTo>
                    <a:pt x="4312" y="776"/>
                  </a:lnTo>
                  <a:lnTo>
                    <a:pt x="3102" y="776"/>
                  </a:lnTo>
                  <a:lnTo>
                    <a:pt x="3102" y="373"/>
                  </a:lnTo>
                  <a:close/>
                  <a:moveTo>
                    <a:pt x="2699" y="373"/>
                  </a:moveTo>
                  <a:lnTo>
                    <a:pt x="2699" y="1428"/>
                  </a:lnTo>
                  <a:lnTo>
                    <a:pt x="2017" y="1428"/>
                  </a:lnTo>
                  <a:lnTo>
                    <a:pt x="2017" y="373"/>
                  </a:lnTo>
                  <a:close/>
                  <a:moveTo>
                    <a:pt x="187" y="1"/>
                  </a:moveTo>
                  <a:cubicBezTo>
                    <a:pt x="63" y="1"/>
                    <a:pt x="1" y="94"/>
                    <a:pt x="1" y="218"/>
                  </a:cubicBezTo>
                  <a:lnTo>
                    <a:pt x="1" y="4529"/>
                  </a:lnTo>
                  <a:cubicBezTo>
                    <a:pt x="1" y="4654"/>
                    <a:pt x="63" y="4747"/>
                    <a:pt x="187" y="4747"/>
                  </a:cubicBezTo>
                  <a:lnTo>
                    <a:pt x="187" y="4716"/>
                  </a:lnTo>
                  <a:lnTo>
                    <a:pt x="4529" y="4716"/>
                  </a:lnTo>
                  <a:cubicBezTo>
                    <a:pt x="4622" y="4716"/>
                    <a:pt x="4715" y="4623"/>
                    <a:pt x="4715" y="4529"/>
                  </a:cubicBezTo>
                  <a:lnTo>
                    <a:pt x="4715" y="3506"/>
                  </a:lnTo>
                  <a:cubicBezTo>
                    <a:pt x="4684" y="3413"/>
                    <a:pt x="4599" y="3366"/>
                    <a:pt x="4518" y="3366"/>
                  </a:cubicBezTo>
                  <a:cubicBezTo>
                    <a:pt x="4436" y="3366"/>
                    <a:pt x="4359" y="3413"/>
                    <a:pt x="4343" y="3506"/>
                  </a:cubicBezTo>
                  <a:lnTo>
                    <a:pt x="4343" y="4312"/>
                  </a:lnTo>
                  <a:lnTo>
                    <a:pt x="404" y="4312"/>
                  </a:lnTo>
                  <a:lnTo>
                    <a:pt x="404" y="1179"/>
                  </a:lnTo>
                  <a:lnTo>
                    <a:pt x="1614" y="1179"/>
                  </a:lnTo>
                  <a:lnTo>
                    <a:pt x="1614" y="1645"/>
                  </a:lnTo>
                  <a:cubicBezTo>
                    <a:pt x="1614" y="1769"/>
                    <a:pt x="1707" y="1862"/>
                    <a:pt x="1800" y="1862"/>
                  </a:cubicBezTo>
                  <a:lnTo>
                    <a:pt x="2916" y="1862"/>
                  </a:lnTo>
                  <a:cubicBezTo>
                    <a:pt x="3009" y="1862"/>
                    <a:pt x="3102" y="1769"/>
                    <a:pt x="3102" y="1645"/>
                  </a:cubicBezTo>
                  <a:lnTo>
                    <a:pt x="3102" y="1179"/>
                  </a:lnTo>
                  <a:lnTo>
                    <a:pt x="4312" y="1179"/>
                  </a:lnTo>
                  <a:lnTo>
                    <a:pt x="4312" y="2606"/>
                  </a:lnTo>
                  <a:cubicBezTo>
                    <a:pt x="4343" y="2715"/>
                    <a:pt x="4429" y="2769"/>
                    <a:pt x="4514" y="2769"/>
                  </a:cubicBezTo>
                  <a:cubicBezTo>
                    <a:pt x="4599" y="2769"/>
                    <a:pt x="4684" y="2715"/>
                    <a:pt x="4715" y="2606"/>
                  </a:cubicBezTo>
                  <a:lnTo>
                    <a:pt x="4715" y="218"/>
                  </a:lnTo>
                  <a:cubicBezTo>
                    <a:pt x="4715" y="94"/>
                    <a:pt x="4622" y="1"/>
                    <a:pt x="4498" y="1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684;p6">
              <a:extLst>
                <a:ext uri="{FF2B5EF4-FFF2-40B4-BE49-F238E27FC236}">
                  <a16:creationId xmlns:a16="http://schemas.microsoft.com/office/drawing/2014/main" id="{FAE943C3-43E4-19C7-E5B2-7DE7F126A936}"/>
                </a:ext>
              </a:extLst>
            </p:cNvPr>
            <p:cNvSpPr/>
            <p:nvPr/>
          </p:nvSpPr>
          <p:spPr>
            <a:xfrm>
              <a:off x="4138025" y="3900100"/>
              <a:ext cx="10100" cy="18250"/>
            </a:xfrm>
            <a:custGeom>
              <a:avLst/>
              <a:gdLst/>
              <a:ahLst/>
              <a:cxnLst/>
              <a:rect l="l" t="t" r="r" b="b"/>
              <a:pathLst>
                <a:path w="404" h="730" extrusionOk="0">
                  <a:moveTo>
                    <a:pt x="186" y="1"/>
                  </a:moveTo>
                  <a:cubicBezTo>
                    <a:pt x="192" y="1"/>
                    <a:pt x="197" y="1"/>
                    <a:pt x="202" y="1"/>
                  </a:cubicBezTo>
                  <a:lnTo>
                    <a:pt x="202" y="1"/>
                  </a:lnTo>
                  <a:cubicBezTo>
                    <a:pt x="207" y="1"/>
                    <a:pt x="212" y="1"/>
                    <a:pt x="217" y="1"/>
                  </a:cubicBezTo>
                  <a:close/>
                  <a:moveTo>
                    <a:pt x="202" y="1"/>
                  </a:moveTo>
                  <a:cubicBezTo>
                    <a:pt x="86" y="9"/>
                    <a:pt x="0" y="98"/>
                    <a:pt x="0" y="187"/>
                  </a:cubicBezTo>
                  <a:lnTo>
                    <a:pt x="0" y="590"/>
                  </a:lnTo>
                  <a:cubicBezTo>
                    <a:pt x="31" y="683"/>
                    <a:pt x="117" y="730"/>
                    <a:pt x="202" y="730"/>
                  </a:cubicBezTo>
                  <a:cubicBezTo>
                    <a:pt x="287" y="730"/>
                    <a:pt x="372" y="683"/>
                    <a:pt x="403" y="590"/>
                  </a:cubicBezTo>
                  <a:lnTo>
                    <a:pt x="403" y="187"/>
                  </a:lnTo>
                  <a:cubicBezTo>
                    <a:pt x="403" y="98"/>
                    <a:pt x="318" y="9"/>
                    <a:pt x="202" y="1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685;p6">
              <a:extLst>
                <a:ext uri="{FF2B5EF4-FFF2-40B4-BE49-F238E27FC236}">
                  <a16:creationId xmlns:a16="http://schemas.microsoft.com/office/drawing/2014/main" id="{1C498C96-8583-74D5-099D-3AF5EE35BC11}"/>
                </a:ext>
              </a:extLst>
            </p:cNvPr>
            <p:cNvSpPr/>
            <p:nvPr/>
          </p:nvSpPr>
          <p:spPr>
            <a:xfrm>
              <a:off x="4158950" y="3901450"/>
              <a:ext cx="9325" cy="16900"/>
            </a:xfrm>
            <a:custGeom>
              <a:avLst/>
              <a:gdLst/>
              <a:ahLst/>
              <a:cxnLst/>
              <a:rect l="l" t="t" r="r" b="b"/>
              <a:pathLst>
                <a:path w="373" h="676" extrusionOk="0">
                  <a:moveTo>
                    <a:pt x="175" y="1"/>
                  </a:moveTo>
                  <a:cubicBezTo>
                    <a:pt x="94" y="1"/>
                    <a:pt x="16" y="55"/>
                    <a:pt x="1" y="164"/>
                  </a:cubicBezTo>
                  <a:lnTo>
                    <a:pt x="1" y="536"/>
                  </a:lnTo>
                  <a:cubicBezTo>
                    <a:pt x="16" y="629"/>
                    <a:pt x="94" y="676"/>
                    <a:pt x="175" y="676"/>
                  </a:cubicBezTo>
                  <a:cubicBezTo>
                    <a:pt x="257" y="676"/>
                    <a:pt x="342" y="629"/>
                    <a:pt x="373" y="536"/>
                  </a:cubicBezTo>
                  <a:lnTo>
                    <a:pt x="373" y="164"/>
                  </a:lnTo>
                  <a:cubicBezTo>
                    <a:pt x="342" y="55"/>
                    <a:pt x="257" y="1"/>
                    <a:pt x="175" y="1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4447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9CC1D-41EE-7913-6A1C-A778C7E4D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Google Shape;717;p7">
            <a:extLst>
              <a:ext uri="{FF2B5EF4-FFF2-40B4-BE49-F238E27FC236}">
                <a16:creationId xmlns:a16="http://schemas.microsoft.com/office/drawing/2014/main" id="{4A53C811-2FA6-4218-D5FE-4A286F3A5C46}"/>
              </a:ext>
            </a:extLst>
          </p:cNvPr>
          <p:cNvCxnSpPr>
            <a:stCxn id="86" idx="1"/>
            <a:endCxn id="69" idx="3"/>
          </p:cNvCxnSpPr>
          <p:nvPr/>
        </p:nvCxnSpPr>
        <p:spPr>
          <a:xfrm rot="10800000" flipV="1">
            <a:off x="4396748" y="4600792"/>
            <a:ext cx="1313190" cy="28895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95" name="Google Shape;718;p7">
            <a:extLst>
              <a:ext uri="{FF2B5EF4-FFF2-40B4-BE49-F238E27FC236}">
                <a16:creationId xmlns:a16="http://schemas.microsoft.com/office/drawing/2014/main" id="{11BB9275-B44C-50CC-7E8F-AF05738F4712}"/>
              </a:ext>
            </a:extLst>
          </p:cNvPr>
          <p:cNvCxnSpPr>
            <a:stCxn id="91" idx="3"/>
            <a:endCxn id="70" idx="1"/>
          </p:cNvCxnSpPr>
          <p:nvPr/>
        </p:nvCxnSpPr>
        <p:spPr>
          <a:xfrm>
            <a:off x="6214538" y="2404201"/>
            <a:ext cx="1418537" cy="717649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oval" w="med" len="med"/>
          </a:ln>
        </p:spPr>
      </p:cxnSp>
      <p:pic>
        <p:nvPicPr>
          <p:cNvPr id="3" name="Picture 2" descr="A white rectangular object with a black border&#10;&#10;AI-generated content may be incorrect.">
            <a:extLst>
              <a:ext uri="{FF2B5EF4-FFF2-40B4-BE49-F238E27FC236}">
                <a16:creationId xmlns:a16="http://schemas.microsoft.com/office/drawing/2014/main" id="{71552F1C-ED83-8258-6D98-21AE2251C37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0266DB-69C7-86F5-63BD-3C6FB99A067B}"/>
              </a:ext>
            </a:extLst>
          </p:cNvPr>
          <p:cNvSpPr txBox="1"/>
          <p:nvPr/>
        </p:nvSpPr>
        <p:spPr>
          <a:xfrm>
            <a:off x="2854104" y="328962"/>
            <a:ext cx="6660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>
                <a:solidFill>
                  <a:srgbClr val="002855"/>
                </a:solidFill>
                <a:latin typeface="Config Variable Condensed Black Condensed" pitchFamily="2" charset="77"/>
              </a:rPr>
              <a:t>Project Book </a:t>
            </a:r>
            <a:r>
              <a:rPr lang="en-US" sz="5400" b="1" i="1" dirty="0">
                <a:solidFill>
                  <a:srgbClr val="002855"/>
                </a:solidFill>
                <a:latin typeface="Config Variable Condensed Black Condensed" pitchFamily="2" charset="77"/>
              </a:rPr>
              <a:t>Scanning</a:t>
            </a:r>
          </a:p>
        </p:txBody>
      </p:sp>
      <p:cxnSp>
        <p:nvCxnSpPr>
          <p:cNvPr id="8" name="Google Shape;353;p2">
            <a:extLst>
              <a:ext uri="{FF2B5EF4-FFF2-40B4-BE49-F238E27FC236}">
                <a16:creationId xmlns:a16="http://schemas.microsoft.com/office/drawing/2014/main" id="{A1410B3F-012A-ABA5-59FF-2C23D8626D50}"/>
              </a:ext>
            </a:extLst>
          </p:cNvPr>
          <p:cNvCxnSpPr>
            <a:cxnSpLocks/>
          </p:cNvCxnSpPr>
          <p:nvPr/>
        </p:nvCxnSpPr>
        <p:spPr>
          <a:xfrm>
            <a:off x="4058241" y="1348037"/>
            <a:ext cx="4268745" cy="0"/>
          </a:xfrm>
          <a:prstGeom prst="straightConnector1">
            <a:avLst/>
          </a:prstGeom>
          <a:noFill/>
          <a:ln w="19050" cap="flat" cmpd="sng">
            <a:solidFill>
              <a:srgbClr val="EAAA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" name="Google Shape;691;p7">
            <a:extLst>
              <a:ext uri="{FF2B5EF4-FFF2-40B4-BE49-F238E27FC236}">
                <a16:creationId xmlns:a16="http://schemas.microsoft.com/office/drawing/2014/main" id="{7E5F8476-E1BD-2CAC-25EF-34A172DD253B}"/>
              </a:ext>
            </a:extLst>
          </p:cNvPr>
          <p:cNvSpPr txBox="1"/>
          <p:nvPr/>
        </p:nvSpPr>
        <p:spPr>
          <a:xfrm>
            <a:off x="2092148" y="2835950"/>
            <a:ext cx="23046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kern="0">
                <a:solidFill>
                  <a:srgbClr val="273446"/>
                </a:solidFill>
                <a:latin typeface="Catamaran"/>
                <a:ea typeface="Catamaran"/>
                <a:cs typeface="Catamaran"/>
                <a:sym typeface="Catamaran"/>
              </a:rPr>
              <a:t>Scanner is cleaned and set up.</a:t>
            </a:r>
            <a:endParaRPr sz="1400" kern="0">
              <a:solidFill>
                <a:srgbClr val="27344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9" name="Google Shape;692;p7">
            <a:extLst>
              <a:ext uri="{FF2B5EF4-FFF2-40B4-BE49-F238E27FC236}">
                <a16:creationId xmlns:a16="http://schemas.microsoft.com/office/drawing/2014/main" id="{D0FEDAEF-D21F-EBFA-1EAC-8B5E3CA6D54A}"/>
              </a:ext>
            </a:extLst>
          </p:cNvPr>
          <p:cNvSpPr txBox="1"/>
          <p:nvPr/>
        </p:nvSpPr>
        <p:spPr>
          <a:xfrm>
            <a:off x="2092148" y="4603850"/>
            <a:ext cx="23046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kern="0" dirty="0">
                <a:solidFill>
                  <a:srgbClr val="273446"/>
                </a:solidFill>
                <a:latin typeface="Catamaran"/>
                <a:ea typeface="Catamaran"/>
                <a:cs typeface="Catamaran"/>
                <a:sym typeface="Catamaran"/>
              </a:rPr>
              <a:t>Each page is cleaned and repaired as needed.</a:t>
            </a:r>
            <a:endParaRPr sz="1400" kern="0" dirty="0">
              <a:solidFill>
                <a:srgbClr val="27344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0" name="Google Shape;693;p7">
            <a:extLst>
              <a:ext uri="{FF2B5EF4-FFF2-40B4-BE49-F238E27FC236}">
                <a16:creationId xmlns:a16="http://schemas.microsoft.com/office/drawing/2014/main" id="{1A64602A-4D5F-D9B8-4DF0-61CF7E7E593D}"/>
              </a:ext>
            </a:extLst>
          </p:cNvPr>
          <p:cNvSpPr txBox="1"/>
          <p:nvPr/>
        </p:nvSpPr>
        <p:spPr>
          <a:xfrm>
            <a:off x="7633075" y="2835950"/>
            <a:ext cx="2304776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kern="0">
                <a:solidFill>
                  <a:srgbClr val="273446"/>
                </a:solidFill>
                <a:latin typeface="Catamaran"/>
                <a:ea typeface="Catamaran"/>
                <a:cs typeface="Catamaran"/>
                <a:sym typeface="Catamaran"/>
              </a:rPr>
              <a:t>The original scans are relocated to the network drive.</a:t>
            </a:r>
            <a:endParaRPr sz="1400" kern="0">
              <a:solidFill>
                <a:srgbClr val="27344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1" name="Google Shape;694;p7">
            <a:extLst>
              <a:ext uri="{FF2B5EF4-FFF2-40B4-BE49-F238E27FC236}">
                <a16:creationId xmlns:a16="http://schemas.microsoft.com/office/drawing/2014/main" id="{46A7EFC7-A7E0-A512-784F-9563B70FBD22}"/>
              </a:ext>
            </a:extLst>
          </p:cNvPr>
          <p:cNvSpPr txBox="1"/>
          <p:nvPr/>
        </p:nvSpPr>
        <p:spPr>
          <a:xfrm>
            <a:off x="7633075" y="4603850"/>
            <a:ext cx="23046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kern="0" dirty="0">
                <a:solidFill>
                  <a:srgbClr val="273446"/>
                </a:solidFill>
                <a:latin typeface="Catamaran"/>
                <a:ea typeface="Catamaran"/>
                <a:cs typeface="Catamaran"/>
                <a:sym typeface="Catamaran"/>
              </a:rPr>
              <a:t>Each sheet is scanned and checked for errors.</a:t>
            </a:r>
            <a:endParaRPr sz="1400" kern="0" dirty="0">
              <a:solidFill>
                <a:srgbClr val="27344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2" name="Google Shape;695;p7">
            <a:extLst>
              <a:ext uri="{FF2B5EF4-FFF2-40B4-BE49-F238E27FC236}">
                <a16:creationId xmlns:a16="http://schemas.microsoft.com/office/drawing/2014/main" id="{9E953AEB-5568-69E3-EFD8-1AF3B5B386DF}"/>
              </a:ext>
            </a:extLst>
          </p:cNvPr>
          <p:cNvSpPr/>
          <p:nvPr/>
        </p:nvSpPr>
        <p:spPr>
          <a:xfrm rot="14403864">
            <a:off x="4562660" y="2204687"/>
            <a:ext cx="2761177" cy="2757781"/>
          </a:xfrm>
          <a:prstGeom prst="blockArc">
            <a:avLst>
              <a:gd name="adj1" fmla="val 12622480"/>
              <a:gd name="adj2" fmla="val 18176457"/>
              <a:gd name="adj3" fmla="val 20786"/>
            </a:avLst>
          </a:prstGeom>
          <a:solidFill>
            <a:srgbClr val="D1E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696;p7">
            <a:extLst>
              <a:ext uri="{FF2B5EF4-FFF2-40B4-BE49-F238E27FC236}">
                <a16:creationId xmlns:a16="http://schemas.microsoft.com/office/drawing/2014/main" id="{2FD9B262-964A-7AB6-EB99-2C37316D2F39}"/>
              </a:ext>
            </a:extLst>
          </p:cNvPr>
          <p:cNvSpPr/>
          <p:nvPr/>
        </p:nvSpPr>
        <p:spPr>
          <a:xfrm rot="19796243">
            <a:off x="4564352" y="2202754"/>
            <a:ext cx="2757781" cy="2761177"/>
          </a:xfrm>
          <a:prstGeom prst="blockArc">
            <a:avLst>
              <a:gd name="adj1" fmla="val 12622480"/>
              <a:gd name="adj2" fmla="val 18176457"/>
              <a:gd name="adj3" fmla="val 20786"/>
            </a:avLst>
          </a:prstGeom>
          <a:solidFill>
            <a:srgbClr val="ACD1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697;p7">
            <a:extLst>
              <a:ext uri="{FF2B5EF4-FFF2-40B4-BE49-F238E27FC236}">
                <a16:creationId xmlns:a16="http://schemas.microsoft.com/office/drawing/2014/main" id="{38A7CF74-3A1E-470A-B463-ED1D4DACE099}"/>
              </a:ext>
            </a:extLst>
          </p:cNvPr>
          <p:cNvSpPr/>
          <p:nvPr/>
        </p:nvSpPr>
        <p:spPr>
          <a:xfrm rot="3603864">
            <a:off x="4566471" y="2204660"/>
            <a:ext cx="2761177" cy="2757781"/>
          </a:xfrm>
          <a:prstGeom prst="blockArc">
            <a:avLst>
              <a:gd name="adj1" fmla="val 12564381"/>
              <a:gd name="adj2" fmla="val 18346131"/>
              <a:gd name="adj3" fmla="val 20844"/>
            </a:avLst>
          </a:prstGeom>
          <a:solidFill>
            <a:srgbClr val="F3CE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698;p7">
            <a:extLst>
              <a:ext uri="{FF2B5EF4-FFF2-40B4-BE49-F238E27FC236}">
                <a16:creationId xmlns:a16="http://schemas.microsoft.com/office/drawing/2014/main" id="{066E4846-1D99-B7CD-8357-49257139ADC8}"/>
              </a:ext>
            </a:extLst>
          </p:cNvPr>
          <p:cNvSpPr/>
          <p:nvPr/>
        </p:nvSpPr>
        <p:spPr>
          <a:xfrm rot="8996243">
            <a:off x="4567065" y="2203115"/>
            <a:ext cx="2757781" cy="2761177"/>
          </a:xfrm>
          <a:prstGeom prst="blockArc">
            <a:avLst>
              <a:gd name="adj1" fmla="val 12622480"/>
              <a:gd name="adj2" fmla="val 18081133"/>
              <a:gd name="adj3" fmla="val 20809"/>
            </a:avLst>
          </a:prstGeom>
          <a:solidFill>
            <a:srgbClr val="F3D5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699;p7">
            <a:extLst>
              <a:ext uri="{FF2B5EF4-FFF2-40B4-BE49-F238E27FC236}">
                <a16:creationId xmlns:a16="http://schemas.microsoft.com/office/drawing/2014/main" id="{62910C1C-74C1-027E-15B2-B403555ABB47}"/>
              </a:ext>
            </a:extLst>
          </p:cNvPr>
          <p:cNvGrpSpPr/>
          <p:nvPr/>
        </p:nvGrpSpPr>
        <p:grpSpPr>
          <a:xfrm rot="5400000">
            <a:off x="6746164" y="3292645"/>
            <a:ext cx="582531" cy="581531"/>
            <a:chOff x="1967628" y="812211"/>
            <a:chExt cx="587999" cy="587999"/>
          </a:xfrm>
        </p:grpSpPr>
        <p:sp>
          <p:nvSpPr>
            <p:cNvPr id="77" name="Google Shape;700;p7">
              <a:extLst>
                <a:ext uri="{FF2B5EF4-FFF2-40B4-BE49-F238E27FC236}">
                  <a16:creationId xmlns:a16="http://schemas.microsoft.com/office/drawing/2014/main" id="{C38C238A-9A28-FAF8-FEEC-E92B11542DE3}"/>
                </a:ext>
              </a:extLst>
            </p:cNvPr>
            <p:cNvSpPr/>
            <p:nvPr/>
          </p:nvSpPr>
          <p:spPr>
            <a:xfrm rot="39023">
              <a:off x="1970909" y="815492"/>
              <a:ext cx="581437" cy="58143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01;p7">
              <a:extLst>
                <a:ext uri="{FF2B5EF4-FFF2-40B4-BE49-F238E27FC236}">
                  <a16:creationId xmlns:a16="http://schemas.microsoft.com/office/drawing/2014/main" id="{7E69F49F-C278-BAAF-2B0B-DCC202272C74}"/>
                </a:ext>
              </a:extLst>
            </p:cNvPr>
            <p:cNvSpPr/>
            <p:nvPr/>
          </p:nvSpPr>
          <p:spPr>
            <a:xfrm rot="10800000">
              <a:off x="1970875" y="815525"/>
              <a:ext cx="581400" cy="581400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" name="Google Shape;702;p7">
            <a:extLst>
              <a:ext uri="{FF2B5EF4-FFF2-40B4-BE49-F238E27FC236}">
                <a16:creationId xmlns:a16="http://schemas.microsoft.com/office/drawing/2014/main" id="{F6EE093E-EDE4-BD16-9487-4263EA8724AE}"/>
              </a:ext>
            </a:extLst>
          </p:cNvPr>
          <p:cNvGrpSpPr/>
          <p:nvPr/>
        </p:nvGrpSpPr>
        <p:grpSpPr>
          <a:xfrm rot="10800000">
            <a:off x="5655354" y="4386939"/>
            <a:ext cx="581061" cy="583001"/>
            <a:chOff x="1967628" y="812211"/>
            <a:chExt cx="587999" cy="587999"/>
          </a:xfrm>
        </p:grpSpPr>
        <p:sp>
          <p:nvSpPr>
            <p:cNvPr id="80" name="Google Shape;703;p7">
              <a:extLst>
                <a:ext uri="{FF2B5EF4-FFF2-40B4-BE49-F238E27FC236}">
                  <a16:creationId xmlns:a16="http://schemas.microsoft.com/office/drawing/2014/main" id="{17020641-3493-0853-98E8-1A7E41E082F5}"/>
                </a:ext>
              </a:extLst>
            </p:cNvPr>
            <p:cNvSpPr/>
            <p:nvPr/>
          </p:nvSpPr>
          <p:spPr>
            <a:xfrm rot="39023">
              <a:off x="1970909" y="815492"/>
              <a:ext cx="581437" cy="58143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D1E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704;p7">
              <a:extLst>
                <a:ext uri="{FF2B5EF4-FFF2-40B4-BE49-F238E27FC236}">
                  <a16:creationId xmlns:a16="http://schemas.microsoft.com/office/drawing/2014/main" id="{E8C130D4-C2BA-88F6-3731-F37E72A6623C}"/>
                </a:ext>
              </a:extLst>
            </p:cNvPr>
            <p:cNvSpPr/>
            <p:nvPr/>
          </p:nvSpPr>
          <p:spPr>
            <a:xfrm rot="10800000">
              <a:off x="1970875" y="815525"/>
              <a:ext cx="581400" cy="581400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D1E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" name="Google Shape;705;p7">
            <a:extLst>
              <a:ext uri="{FF2B5EF4-FFF2-40B4-BE49-F238E27FC236}">
                <a16:creationId xmlns:a16="http://schemas.microsoft.com/office/drawing/2014/main" id="{179A0AD1-A9F3-E23B-B987-03D9DCE5F179}"/>
              </a:ext>
            </a:extLst>
          </p:cNvPr>
          <p:cNvGrpSpPr/>
          <p:nvPr/>
        </p:nvGrpSpPr>
        <p:grpSpPr>
          <a:xfrm rot="-5400000">
            <a:off x="4561097" y="3295260"/>
            <a:ext cx="582531" cy="581531"/>
            <a:chOff x="1967628" y="812211"/>
            <a:chExt cx="587999" cy="587999"/>
          </a:xfrm>
        </p:grpSpPr>
        <p:sp>
          <p:nvSpPr>
            <p:cNvPr id="83" name="Google Shape;706;p7">
              <a:extLst>
                <a:ext uri="{FF2B5EF4-FFF2-40B4-BE49-F238E27FC236}">
                  <a16:creationId xmlns:a16="http://schemas.microsoft.com/office/drawing/2014/main" id="{4177E87D-B07F-A24D-2A69-1077150F4DF6}"/>
                </a:ext>
              </a:extLst>
            </p:cNvPr>
            <p:cNvSpPr/>
            <p:nvPr/>
          </p:nvSpPr>
          <p:spPr>
            <a:xfrm rot="39023">
              <a:off x="1970909" y="815492"/>
              <a:ext cx="581437" cy="58143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707;p7">
              <a:extLst>
                <a:ext uri="{FF2B5EF4-FFF2-40B4-BE49-F238E27FC236}">
                  <a16:creationId xmlns:a16="http://schemas.microsoft.com/office/drawing/2014/main" id="{4182718E-B9E8-45EC-F18D-CFA34D0A3B72}"/>
                </a:ext>
              </a:extLst>
            </p:cNvPr>
            <p:cNvSpPr/>
            <p:nvPr/>
          </p:nvSpPr>
          <p:spPr>
            <a:xfrm rot="10800000">
              <a:off x="1970875" y="815525"/>
              <a:ext cx="581400" cy="581400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" name="Google Shape;708;p7">
            <a:extLst>
              <a:ext uri="{FF2B5EF4-FFF2-40B4-BE49-F238E27FC236}">
                <a16:creationId xmlns:a16="http://schemas.microsoft.com/office/drawing/2014/main" id="{BA282336-28DD-C3C3-38EE-6B90EAA53466}"/>
              </a:ext>
            </a:extLst>
          </p:cNvPr>
          <p:cNvSpPr txBox="1"/>
          <p:nvPr/>
        </p:nvSpPr>
        <p:spPr>
          <a:xfrm>
            <a:off x="4596213" y="3373277"/>
            <a:ext cx="5046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ker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01</a:t>
            </a:r>
            <a:endParaRPr sz="1600" kern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6" name="Google Shape;709;p7">
            <a:extLst>
              <a:ext uri="{FF2B5EF4-FFF2-40B4-BE49-F238E27FC236}">
                <a16:creationId xmlns:a16="http://schemas.microsoft.com/office/drawing/2014/main" id="{722EB00D-E279-CE9F-9993-35C2553B7242}"/>
              </a:ext>
            </a:extLst>
          </p:cNvPr>
          <p:cNvSpPr txBox="1"/>
          <p:nvPr/>
        </p:nvSpPr>
        <p:spPr>
          <a:xfrm>
            <a:off x="5709938" y="4468342"/>
            <a:ext cx="5046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02</a:t>
            </a:r>
            <a:endParaRPr sz="1600" kern="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7" name="Google Shape;710;p7">
            <a:extLst>
              <a:ext uri="{FF2B5EF4-FFF2-40B4-BE49-F238E27FC236}">
                <a16:creationId xmlns:a16="http://schemas.microsoft.com/office/drawing/2014/main" id="{5FAD8312-7522-B4F6-29F9-CF73E13778EC}"/>
              </a:ext>
            </a:extLst>
          </p:cNvPr>
          <p:cNvSpPr txBox="1"/>
          <p:nvPr/>
        </p:nvSpPr>
        <p:spPr>
          <a:xfrm>
            <a:off x="6786329" y="3373277"/>
            <a:ext cx="5046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ker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03</a:t>
            </a:r>
            <a:endParaRPr sz="1600" kern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88" name="Google Shape;711;p7">
            <a:extLst>
              <a:ext uri="{FF2B5EF4-FFF2-40B4-BE49-F238E27FC236}">
                <a16:creationId xmlns:a16="http://schemas.microsoft.com/office/drawing/2014/main" id="{9268FEEB-BC5C-7753-20EC-BE6DC0BF3321}"/>
              </a:ext>
            </a:extLst>
          </p:cNvPr>
          <p:cNvGrpSpPr/>
          <p:nvPr/>
        </p:nvGrpSpPr>
        <p:grpSpPr>
          <a:xfrm>
            <a:off x="5636306" y="2198526"/>
            <a:ext cx="581061" cy="583060"/>
            <a:chOff x="1967628" y="812211"/>
            <a:chExt cx="587999" cy="587999"/>
          </a:xfrm>
        </p:grpSpPr>
        <p:sp>
          <p:nvSpPr>
            <p:cNvPr id="89" name="Google Shape;712;p7">
              <a:extLst>
                <a:ext uri="{FF2B5EF4-FFF2-40B4-BE49-F238E27FC236}">
                  <a16:creationId xmlns:a16="http://schemas.microsoft.com/office/drawing/2014/main" id="{0269E164-F747-C8A1-A877-33246FD91D2A}"/>
                </a:ext>
              </a:extLst>
            </p:cNvPr>
            <p:cNvSpPr/>
            <p:nvPr/>
          </p:nvSpPr>
          <p:spPr>
            <a:xfrm rot="39023">
              <a:off x="1970909" y="815492"/>
              <a:ext cx="581437" cy="58143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F3C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713;p7">
              <a:extLst>
                <a:ext uri="{FF2B5EF4-FFF2-40B4-BE49-F238E27FC236}">
                  <a16:creationId xmlns:a16="http://schemas.microsoft.com/office/drawing/2014/main" id="{15368789-D3EE-5E31-1C44-78A3CCB1C552}"/>
                </a:ext>
              </a:extLst>
            </p:cNvPr>
            <p:cNvSpPr/>
            <p:nvPr/>
          </p:nvSpPr>
          <p:spPr>
            <a:xfrm rot="10800000">
              <a:off x="1970875" y="815525"/>
              <a:ext cx="581400" cy="581400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F3C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714;p7">
            <a:extLst>
              <a:ext uri="{FF2B5EF4-FFF2-40B4-BE49-F238E27FC236}">
                <a16:creationId xmlns:a16="http://schemas.microsoft.com/office/drawing/2014/main" id="{C45D1BE0-D3E7-E5AA-0CAD-5B88D600BC0F}"/>
              </a:ext>
            </a:extLst>
          </p:cNvPr>
          <p:cNvSpPr txBox="1"/>
          <p:nvPr/>
        </p:nvSpPr>
        <p:spPr>
          <a:xfrm>
            <a:off x="5709938" y="2271751"/>
            <a:ext cx="5046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ker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04</a:t>
            </a:r>
            <a:endParaRPr sz="1600" kern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92" name="Google Shape;715;p7">
            <a:extLst>
              <a:ext uri="{FF2B5EF4-FFF2-40B4-BE49-F238E27FC236}">
                <a16:creationId xmlns:a16="http://schemas.microsoft.com/office/drawing/2014/main" id="{D10833FA-2FF1-6BE2-0B3E-FF22C6272FCA}"/>
              </a:ext>
            </a:extLst>
          </p:cNvPr>
          <p:cNvCxnSpPr>
            <a:stCxn id="87" idx="3"/>
            <a:endCxn id="71" idx="1"/>
          </p:cNvCxnSpPr>
          <p:nvPr/>
        </p:nvCxnSpPr>
        <p:spPr>
          <a:xfrm>
            <a:off x="7290929" y="3505727"/>
            <a:ext cx="342000" cy="1383900"/>
          </a:xfrm>
          <a:prstGeom prst="bentConnector3">
            <a:avLst>
              <a:gd name="adj1" fmla="val 50021"/>
            </a:avLst>
          </a:prstGeom>
          <a:noFill/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9" name="Google Shape;718;p7">
            <a:extLst>
              <a:ext uri="{FF2B5EF4-FFF2-40B4-BE49-F238E27FC236}">
                <a16:creationId xmlns:a16="http://schemas.microsoft.com/office/drawing/2014/main" id="{6E9CDD83-DF7B-CABD-E322-A2431B8EC10C}"/>
              </a:ext>
            </a:extLst>
          </p:cNvPr>
          <p:cNvCxnSpPr/>
          <p:nvPr/>
        </p:nvCxnSpPr>
        <p:spPr>
          <a:xfrm>
            <a:off x="6527559" y="2370362"/>
            <a:ext cx="1418400" cy="717600"/>
          </a:xfrm>
          <a:prstGeom prst="bentConnector3">
            <a:avLst>
              <a:gd name="adj1" fmla="val 30839"/>
            </a:avLst>
          </a:prstGeom>
          <a:noFill/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93" name="Google Shape;716;p7">
            <a:extLst>
              <a:ext uri="{FF2B5EF4-FFF2-40B4-BE49-F238E27FC236}">
                <a16:creationId xmlns:a16="http://schemas.microsoft.com/office/drawing/2014/main" id="{B0D91D2B-7169-AF45-E789-C7ECBDC2FDBF}"/>
              </a:ext>
            </a:extLst>
          </p:cNvPr>
          <p:cNvCxnSpPr>
            <a:cxnSpLocks/>
          </p:cNvCxnSpPr>
          <p:nvPr/>
        </p:nvCxnSpPr>
        <p:spPr>
          <a:xfrm rot="10800000">
            <a:off x="4457003" y="2683110"/>
            <a:ext cx="199465" cy="38387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96" name="Google Shape;719;p7">
            <a:extLst>
              <a:ext uri="{FF2B5EF4-FFF2-40B4-BE49-F238E27FC236}">
                <a16:creationId xmlns:a16="http://schemas.microsoft.com/office/drawing/2014/main" id="{DC6A78DE-3D9F-9A6A-5AC1-F88E7AA22610}"/>
              </a:ext>
            </a:extLst>
          </p:cNvPr>
          <p:cNvSpPr/>
          <p:nvPr/>
        </p:nvSpPr>
        <p:spPr>
          <a:xfrm>
            <a:off x="2208169" y="2198511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720;p7">
            <a:extLst>
              <a:ext uri="{FF2B5EF4-FFF2-40B4-BE49-F238E27FC236}">
                <a16:creationId xmlns:a16="http://schemas.microsoft.com/office/drawing/2014/main" id="{108F0E62-B14A-087C-B521-81983ABB913E}"/>
              </a:ext>
            </a:extLst>
          </p:cNvPr>
          <p:cNvSpPr/>
          <p:nvPr/>
        </p:nvSpPr>
        <p:spPr>
          <a:xfrm>
            <a:off x="9122196" y="2198511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721;p7">
            <a:extLst>
              <a:ext uri="{FF2B5EF4-FFF2-40B4-BE49-F238E27FC236}">
                <a16:creationId xmlns:a16="http://schemas.microsoft.com/office/drawing/2014/main" id="{A38009F3-674B-2C88-AE63-9399C0350007}"/>
              </a:ext>
            </a:extLst>
          </p:cNvPr>
          <p:cNvSpPr/>
          <p:nvPr/>
        </p:nvSpPr>
        <p:spPr>
          <a:xfrm>
            <a:off x="2208169" y="3981611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" name="Google Shape;722;p7">
            <a:extLst>
              <a:ext uri="{FF2B5EF4-FFF2-40B4-BE49-F238E27FC236}">
                <a16:creationId xmlns:a16="http://schemas.microsoft.com/office/drawing/2014/main" id="{3227E24E-42F5-C149-A0F4-FDEEB2F3204F}"/>
              </a:ext>
            </a:extLst>
          </p:cNvPr>
          <p:cNvGrpSpPr/>
          <p:nvPr/>
        </p:nvGrpSpPr>
        <p:grpSpPr>
          <a:xfrm>
            <a:off x="9122196" y="3981611"/>
            <a:ext cx="580200" cy="651600"/>
            <a:chOff x="7849600" y="3257420"/>
            <a:chExt cx="580200" cy="651600"/>
          </a:xfrm>
        </p:grpSpPr>
        <p:sp>
          <p:nvSpPr>
            <p:cNvPr id="100" name="Google Shape;723;p7">
              <a:extLst>
                <a:ext uri="{FF2B5EF4-FFF2-40B4-BE49-F238E27FC236}">
                  <a16:creationId xmlns:a16="http://schemas.microsoft.com/office/drawing/2014/main" id="{32769AB9-B047-40A9-0C14-808B289916F7}"/>
                </a:ext>
              </a:extLst>
            </p:cNvPr>
            <p:cNvSpPr/>
            <p:nvPr/>
          </p:nvSpPr>
          <p:spPr>
            <a:xfrm>
              <a:off x="8154500" y="3556617"/>
              <a:ext cx="87184" cy="62271"/>
            </a:xfrm>
            <a:custGeom>
              <a:avLst/>
              <a:gdLst/>
              <a:ahLst/>
              <a:cxnLst/>
              <a:rect l="l" t="t" r="r" b="b"/>
              <a:pathLst>
                <a:path w="3258" h="2327" extrusionOk="0">
                  <a:moveTo>
                    <a:pt x="280" y="0"/>
                  </a:moveTo>
                  <a:cubicBezTo>
                    <a:pt x="63" y="0"/>
                    <a:pt x="1" y="310"/>
                    <a:pt x="187" y="372"/>
                  </a:cubicBezTo>
                  <a:lnTo>
                    <a:pt x="249" y="372"/>
                  </a:lnTo>
                  <a:lnTo>
                    <a:pt x="249" y="403"/>
                  </a:lnTo>
                  <a:cubicBezTo>
                    <a:pt x="342" y="403"/>
                    <a:pt x="435" y="341"/>
                    <a:pt x="466" y="248"/>
                  </a:cubicBezTo>
                  <a:cubicBezTo>
                    <a:pt x="466" y="186"/>
                    <a:pt x="466" y="93"/>
                    <a:pt x="404" y="62"/>
                  </a:cubicBezTo>
                  <a:cubicBezTo>
                    <a:pt x="373" y="31"/>
                    <a:pt x="311" y="0"/>
                    <a:pt x="280" y="0"/>
                  </a:cubicBezTo>
                  <a:close/>
                  <a:moveTo>
                    <a:pt x="1339" y="355"/>
                  </a:moveTo>
                  <a:cubicBezTo>
                    <a:pt x="1146" y="355"/>
                    <a:pt x="1052" y="609"/>
                    <a:pt x="1242" y="745"/>
                  </a:cubicBezTo>
                  <a:cubicBezTo>
                    <a:pt x="1273" y="745"/>
                    <a:pt x="1304" y="776"/>
                    <a:pt x="1366" y="776"/>
                  </a:cubicBezTo>
                  <a:cubicBezTo>
                    <a:pt x="1428" y="776"/>
                    <a:pt x="1490" y="714"/>
                    <a:pt x="1552" y="652"/>
                  </a:cubicBezTo>
                  <a:cubicBezTo>
                    <a:pt x="1552" y="589"/>
                    <a:pt x="1552" y="527"/>
                    <a:pt x="1552" y="465"/>
                  </a:cubicBezTo>
                  <a:cubicBezTo>
                    <a:pt x="1521" y="434"/>
                    <a:pt x="1459" y="403"/>
                    <a:pt x="1428" y="372"/>
                  </a:cubicBezTo>
                  <a:cubicBezTo>
                    <a:pt x="1396" y="361"/>
                    <a:pt x="1366" y="355"/>
                    <a:pt x="1339" y="355"/>
                  </a:cubicBezTo>
                  <a:close/>
                  <a:moveTo>
                    <a:pt x="2292" y="1016"/>
                  </a:moveTo>
                  <a:cubicBezTo>
                    <a:pt x="2242" y="1016"/>
                    <a:pt x="2188" y="1039"/>
                    <a:pt x="2141" y="1086"/>
                  </a:cubicBezTo>
                  <a:cubicBezTo>
                    <a:pt x="2079" y="1148"/>
                    <a:pt x="2079" y="1272"/>
                    <a:pt x="2141" y="1365"/>
                  </a:cubicBezTo>
                  <a:cubicBezTo>
                    <a:pt x="2172" y="1396"/>
                    <a:pt x="2234" y="1427"/>
                    <a:pt x="2296" y="1427"/>
                  </a:cubicBezTo>
                  <a:lnTo>
                    <a:pt x="2296" y="1458"/>
                  </a:lnTo>
                  <a:cubicBezTo>
                    <a:pt x="2358" y="1458"/>
                    <a:pt x="2420" y="1427"/>
                    <a:pt x="2451" y="1396"/>
                  </a:cubicBezTo>
                  <a:cubicBezTo>
                    <a:pt x="2544" y="1303"/>
                    <a:pt x="2544" y="1179"/>
                    <a:pt x="2451" y="1086"/>
                  </a:cubicBezTo>
                  <a:lnTo>
                    <a:pt x="2420" y="1086"/>
                  </a:lnTo>
                  <a:cubicBezTo>
                    <a:pt x="2389" y="1039"/>
                    <a:pt x="2343" y="1016"/>
                    <a:pt x="2292" y="1016"/>
                  </a:cubicBezTo>
                  <a:close/>
                  <a:moveTo>
                    <a:pt x="3023" y="1891"/>
                  </a:moveTo>
                  <a:cubicBezTo>
                    <a:pt x="2986" y="1891"/>
                    <a:pt x="2950" y="1901"/>
                    <a:pt x="2917" y="1923"/>
                  </a:cubicBezTo>
                  <a:cubicBezTo>
                    <a:pt x="2824" y="1985"/>
                    <a:pt x="2793" y="2109"/>
                    <a:pt x="2855" y="2202"/>
                  </a:cubicBezTo>
                  <a:lnTo>
                    <a:pt x="2855" y="2234"/>
                  </a:lnTo>
                  <a:cubicBezTo>
                    <a:pt x="2886" y="2296"/>
                    <a:pt x="2948" y="2327"/>
                    <a:pt x="3041" y="2327"/>
                  </a:cubicBezTo>
                  <a:cubicBezTo>
                    <a:pt x="3072" y="2327"/>
                    <a:pt x="3103" y="2327"/>
                    <a:pt x="3134" y="2296"/>
                  </a:cubicBezTo>
                  <a:cubicBezTo>
                    <a:pt x="3227" y="2234"/>
                    <a:pt x="3258" y="2109"/>
                    <a:pt x="3196" y="2016"/>
                  </a:cubicBezTo>
                  <a:lnTo>
                    <a:pt x="3196" y="1985"/>
                  </a:lnTo>
                  <a:cubicBezTo>
                    <a:pt x="3156" y="1925"/>
                    <a:pt x="3090" y="1891"/>
                    <a:pt x="3023" y="1891"/>
                  </a:cubicBezTo>
                  <a:close/>
                </a:path>
              </a:pathLst>
            </a:custGeom>
            <a:solidFill>
              <a:srgbClr val="F3D57A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724;p7">
              <a:extLst>
                <a:ext uri="{FF2B5EF4-FFF2-40B4-BE49-F238E27FC236}">
                  <a16:creationId xmlns:a16="http://schemas.microsoft.com/office/drawing/2014/main" id="{EABBE598-4703-9527-5A5A-F45DA8BAF5B9}"/>
                </a:ext>
              </a:extLst>
            </p:cNvPr>
            <p:cNvSpPr/>
            <p:nvPr/>
          </p:nvSpPr>
          <p:spPr>
            <a:xfrm>
              <a:off x="7849600" y="3257420"/>
              <a:ext cx="580200" cy="65160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19050" cap="flat" cmpd="sng">
              <a:solidFill>
                <a:srgbClr val="0028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" name="Google Shape;725;p7">
            <a:extLst>
              <a:ext uri="{FF2B5EF4-FFF2-40B4-BE49-F238E27FC236}">
                <a16:creationId xmlns:a16="http://schemas.microsoft.com/office/drawing/2014/main" id="{A55CF06E-B9A6-3A9E-DADB-509FF5B0DFB2}"/>
              </a:ext>
            </a:extLst>
          </p:cNvPr>
          <p:cNvGrpSpPr/>
          <p:nvPr/>
        </p:nvGrpSpPr>
        <p:grpSpPr>
          <a:xfrm>
            <a:off x="2311083" y="2398794"/>
            <a:ext cx="362320" cy="364230"/>
            <a:chOff x="6069423" y="2891892"/>
            <a:chExt cx="362320" cy="364230"/>
          </a:xfrm>
        </p:grpSpPr>
        <p:sp>
          <p:nvSpPr>
            <p:cNvPr id="103" name="Google Shape;726;p7">
              <a:extLst>
                <a:ext uri="{FF2B5EF4-FFF2-40B4-BE49-F238E27FC236}">
                  <a16:creationId xmlns:a16="http://schemas.microsoft.com/office/drawing/2014/main" id="{A8B97A6F-9B23-1F82-FE5B-3BE648533BB1}"/>
                </a:ext>
              </a:extLst>
            </p:cNvPr>
            <p:cNvSpPr/>
            <p:nvPr/>
          </p:nvSpPr>
          <p:spPr>
            <a:xfrm>
              <a:off x="6069423" y="2891892"/>
              <a:ext cx="278958" cy="278958"/>
            </a:xfrm>
            <a:custGeom>
              <a:avLst/>
              <a:gdLst/>
              <a:ahLst/>
              <a:cxnLst/>
              <a:rect l="l" t="t" r="r" b="b"/>
              <a:pathLst>
                <a:path w="8764" h="8764" extrusionOk="0">
                  <a:moveTo>
                    <a:pt x="4120" y="1"/>
                  </a:moveTo>
                  <a:cubicBezTo>
                    <a:pt x="3858" y="1"/>
                    <a:pt x="3632" y="203"/>
                    <a:pt x="3572" y="453"/>
                  </a:cubicBezTo>
                  <a:lnTo>
                    <a:pt x="3406" y="1299"/>
                  </a:lnTo>
                  <a:cubicBezTo>
                    <a:pt x="3227" y="1358"/>
                    <a:pt x="3060" y="1418"/>
                    <a:pt x="2906" y="1513"/>
                  </a:cubicBezTo>
                  <a:lnTo>
                    <a:pt x="2191" y="1037"/>
                  </a:lnTo>
                  <a:cubicBezTo>
                    <a:pt x="2096" y="971"/>
                    <a:pt x="1987" y="940"/>
                    <a:pt x="1879" y="940"/>
                  </a:cubicBezTo>
                  <a:cubicBezTo>
                    <a:pt x="1732" y="940"/>
                    <a:pt x="1587" y="998"/>
                    <a:pt x="1477" y="1108"/>
                  </a:cubicBezTo>
                  <a:lnTo>
                    <a:pt x="1096" y="1477"/>
                  </a:lnTo>
                  <a:cubicBezTo>
                    <a:pt x="905" y="1668"/>
                    <a:pt x="882" y="1965"/>
                    <a:pt x="1024" y="2191"/>
                  </a:cubicBezTo>
                  <a:lnTo>
                    <a:pt x="1501" y="2906"/>
                  </a:lnTo>
                  <a:cubicBezTo>
                    <a:pt x="1417" y="3073"/>
                    <a:pt x="1358" y="3239"/>
                    <a:pt x="1298" y="3406"/>
                  </a:cubicBezTo>
                  <a:lnTo>
                    <a:pt x="441" y="3573"/>
                  </a:lnTo>
                  <a:cubicBezTo>
                    <a:pt x="179" y="3632"/>
                    <a:pt x="0" y="3858"/>
                    <a:pt x="0" y="4132"/>
                  </a:cubicBezTo>
                  <a:lnTo>
                    <a:pt x="0" y="4644"/>
                  </a:lnTo>
                  <a:cubicBezTo>
                    <a:pt x="0" y="4918"/>
                    <a:pt x="191" y="5132"/>
                    <a:pt x="441" y="5204"/>
                  </a:cubicBezTo>
                  <a:lnTo>
                    <a:pt x="1298" y="5359"/>
                  </a:lnTo>
                  <a:cubicBezTo>
                    <a:pt x="1358" y="5537"/>
                    <a:pt x="1417" y="5704"/>
                    <a:pt x="1501" y="5871"/>
                  </a:cubicBezTo>
                  <a:lnTo>
                    <a:pt x="1024" y="6585"/>
                  </a:lnTo>
                  <a:cubicBezTo>
                    <a:pt x="882" y="6811"/>
                    <a:pt x="905" y="7109"/>
                    <a:pt x="1096" y="7299"/>
                  </a:cubicBezTo>
                  <a:lnTo>
                    <a:pt x="1477" y="7668"/>
                  </a:lnTo>
                  <a:cubicBezTo>
                    <a:pt x="1587" y="7778"/>
                    <a:pt x="1732" y="7837"/>
                    <a:pt x="1879" y="7837"/>
                  </a:cubicBezTo>
                  <a:cubicBezTo>
                    <a:pt x="1987" y="7837"/>
                    <a:pt x="2096" y="7805"/>
                    <a:pt x="2191" y="7740"/>
                  </a:cubicBezTo>
                  <a:lnTo>
                    <a:pt x="2906" y="7264"/>
                  </a:lnTo>
                  <a:cubicBezTo>
                    <a:pt x="3060" y="7359"/>
                    <a:pt x="3227" y="7418"/>
                    <a:pt x="3406" y="7478"/>
                  </a:cubicBezTo>
                  <a:lnTo>
                    <a:pt x="3572" y="8323"/>
                  </a:lnTo>
                  <a:cubicBezTo>
                    <a:pt x="3632" y="8585"/>
                    <a:pt x="3858" y="8764"/>
                    <a:pt x="4120" y="8764"/>
                  </a:cubicBezTo>
                  <a:lnTo>
                    <a:pt x="4644" y="8764"/>
                  </a:lnTo>
                  <a:cubicBezTo>
                    <a:pt x="4906" y="8764"/>
                    <a:pt x="5132" y="8573"/>
                    <a:pt x="5192" y="8323"/>
                  </a:cubicBezTo>
                  <a:lnTo>
                    <a:pt x="5358" y="7478"/>
                  </a:lnTo>
                  <a:cubicBezTo>
                    <a:pt x="5489" y="7430"/>
                    <a:pt x="5620" y="7371"/>
                    <a:pt x="5763" y="7311"/>
                  </a:cubicBezTo>
                  <a:cubicBezTo>
                    <a:pt x="5846" y="7299"/>
                    <a:pt x="5894" y="7192"/>
                    <a:pt x="5846" y="7109"/>
                  </a:cubicBezTo>
                  <a:cubicBezTo>
                    <a:pt x="5812" y="7039"/>
                    <a:pt x="5751" y="6995"/>
                    <a:pt x="5684" y="6995"/>
                  </a:cubicBezTo>
                  <a:cubicBezTo>
                    <a:pt x="5659" y="6995"/>
                    <a:pt x="5634" y="7001"/>
                    <a:pt x="5608" y="7014"/>
                  </a:cubicBezTo>
                  <a:cubicBezTo>
                    <a:pt x="5465" y="7085"/>
                    <a:pt x="5311" y="7144"/>
                    <a:pt x="5144" y="7180"/>
                  </a:cubicBezTo>
                  <a:cubicBezTo>
                    <a:pt x="5084" y="7192"/>
                    <a:pt x="5025" y="7252"/>
                    <a:pt x="5013" y="7311"/>
                  </a:cubicBezTo>
                  <a:lnTo>
                    <a:pt x="4823" y="8264"/>
                  </a:lnTo>
                  <a:cubicBezTo>
                    <a:pt x="4811" y="8347"/>
                    <a:pt x="4715" y="8430"/>
                    <a:pt x="4632" y="8430"/>
                  </a:cubicBezTo>
                  <a:lnTo>
                    <a:pt x="4108" y="8430"/>
                  </a:lnTo>
                  <a:cubicBezTo>
                    <a:pt x="4013" y="8430"/>
                    <a:pt x="3930" y="8347"/>
                    <a:pt x="3918" y="8264"/>
                  </a:cubicBezTo>
                  <a:lnTo>
                    <a:pt x="3715" y="7311"/>
                  </a:lnTo>
                  <a:cubicBezTo>
                    <a:pt x="3703" y="7252"/>
                    <a:pt x="3656" y="7192"/>
                    <a:pt x="3584" y="7180"/>
                  </a:cubicBezTo>
                  <a:cubicBezTo>
                    <a:pt x="3358" y="7121"/>
                    <a:pt x="3156" y="7025"/>
                    <a:pt x="2965" y="6906"/>
                  </a:cubicBezTo>
                  <a:cubicBezTo>
                    <a:pt x="2935" y="6894"/>
                    <a:pt x="2900" y="6888"/>
                    <a:pt x="2864" y="6888"/>
                  </a:cubicBezTo>
                  <a:cubicBezTo>
                    <a:pt x="2828" y="6888"/>
                    <a:pt x="2792" y="6894"/>
                    <a:pt x="2763" y="6906"/>
                  </a:cubicBezTo>
                  <a:lnTo>
                    <a:pt x="1965" y="7442"/>
                  </a:lnTo>
                  <a:cubicBezTo>
                    <a:pt x="1934" y="7468"/>
                    <a:pt x="1894" y="7480"/>
                    <a:pt x="1854" y="7480"/>
                  </a:cubicBezTo>
                  <a:cubicBezTo>
                    <a:pt x="1802" y="7480"/>
                    <a:pt x="1749" y="7459"/>
                    <a:pt x="1715" y="7418"/>
                  </a:cubicBezTo>
                  <a:lnTo>
                    <a:pt x="1334" y="7049"/>
                  </a:lnTo>
                  <a:cubicBezTo>
                    <a:pt x="1263" y="6966"/>
                    <a:pt x="1263" y="6859"/>
                    <a:pt x="1310" y="6787"/>
                  </a:cubicBezTo>
                  <a:lnTo>
                    <a:pt x="1846" y="5990"/>
                  </a:lnTo>
                  <a:cubicBezTo>
                    <a:pt x="1882" y="5930"/>
                    <a:pt x="1882" y="5859"/>
                    <a:pt x="1846" y="5799"/>
                  </a:cubicBezTo>
                  <a:cubicBezTo>
                    <a:pt x="1727" y="5597"/>
                    <a:pt x="1655" y="5382"/>
                    <a:pt x="1572" y="5168"/>
                  </a:cubicBezTo>
                  <a:cubicBezTo>
                    <a:pt x="1560" y="5109"/>
                    <a:pt x="1501" y="5049"/>
                    <a:pt x="1441" y="5037"/>
                  </a:cubicBezTo>
                  <a:lnTo>
                    <a:pt x="489" y="4847"/>
                  </a:lnTo>
                  <a:cubicBezTo>
                    <a:pt x="393" y="4823"/>
                    <a:pt x="322" y="4739"/>
                    <a:pt x="322" y="4644"/>
                  </a:cubicBezTo>
                  <a:lnTo>
                    <a:pt x="322" y="4132"/>
                  </a:lnTo>
                  <a:cubicBezTo>
                    <a:pt x="322" y="4037"/>
                    <a:pt x="393" y="3954"/>
                    <a:pt x="489" y="3930"/>
                  </a:cubicBezTo>
                  <a:lnTo>
                    <a:pt x="1441" y="3739"/>
                  </a:lnTo>
                  <a:cubicBezTo>
                    <a:pt x="1501" y="3727"/>
                    <a:pt x="1560" y="3680"/>
                    <a:pt x="1572" y="3608"/>
                  </a:cubicBezTo>
                  <a:cubicBezTo>
                    <a:pt x="1632" y="3382"/>
                    <a:pt x="1727" y="3180"/>
                    <a:pt x="1846" y="2977"/>
                  </a:cubicBezTo>
                  <a:cubicBezTo>
                    <a:pt x="1870" y="2918"/>
                    <a:pt x="1870" y="2846"/>
                    <a:pt x="1846" y="2787"/>
                  </a:cubicBezTo>
                  <a:lnTo>
                    <a:pt x="1310" y="1989"/>
                  </a:lnTo>
                  <a:cubicBezTo>
                    <a:pt x="1251" y="1906"/>
                    <a:pt x="1263" y="1787"/>
                    <a:pt x="1334" y="1727"/>
                  </a:cubicBezTo>
                  <a:lnTo>
                    <a:pt x="1715" y="1358"/>
                  </a:lnTo>
                  <a:cubicBezTo>
                    <a:pt x="1754" y="1319"/>
                    <a:pt x="1804" y="1301"/>
                    <a:pt x="1854" y="1301"/>
                  </a:cubicBezTo>
                  <a:cubicBezTo>
                    <a:pt x="1894" y="1301"/>
                    <a:pt x="1933" y="1313"/>
                    <a:pt x="1965" y="1334"/>
                  </a:cubicBezTo>
                  <a:lnTo>
                    <a:pt x="2763" y="1870"/>
                  </a:lnTo>
                  <a:cubicBezTo>
                    <a:pt x="2792" y="1888"/>
                    <a:pt x="2828" y="1897"/>
                    <a:pt x="2864" y="1897"/>
                  </a:cubicBezTo>
                  <a:cubicBezTo>
                    <a:pt x="2900" y="1897"/>
                    <a:pt x="2935" y="1888"/>
                    <a:pt x="2965" y="1870"/>
                  </a:cubicBezTo>
                  <a:cubicBezTo>
                    <a:pt x="3156" y="1751"/>
                    <a:pt x="3382" y="1668"/>
                    <a:pt x="3584" y="1596"/>
                  </a:cubicBezTo>
                  <a:cubicBezTo>
                    <a:pt x="3644" y="1584"/>
                    <a:pt x="3703" y="1525"/>
                    <a:pt x="3715" y="1465"/>
                  </a:cubicBezTo>
                  <a:lnTo>
                    <a:pt x="3918" y="513"/>
                  </a:lnTo>
                  <a:cubicBezTo>
                    <a:pt x="3930" y="417"/>
                    <a:pt x="4013" y="346"/>
                    <a:pt x="4108" y="346"/>
                  </a:cubicBezTo>
                  <a:lnTo>
                    <a:pt x="4632" y="346"/>
                  </a:lnTo>
                  <a:cubicBezTo>
                    <a:pt x="4715" y="346"/>
                    <a:pt x="4811" y="417"/>
                    <a:pt x="4823" y="513"/>
                  </a:cubicBezTo>
                  <a:lnTo>
                    <a:pt x="5013" y="1465"/>
                  </a:lnTo>
                  <a:cubicBezTo>
                    <a:pt x="5025" y="1525"/>
                    <a:pt x="5073" y="1584"/>
                    <a:pt x="5144" y="1596"/>
                  </a:cubicBezTo>
                  <a:cubicBezTo>
                    <a:pt x="5370" y="1656"/>
                    <a:pt x="5585" y="1751"/>
                    <a:pt x="5775" y="1870"/>
                  </a:cubicBezTo>
                  <a:cubicBezTo>
                    <a:pt x="5805" y="1882"/>
                    <a:pt x="5838" y="1888"/>
                    <a:pt x="5870" y="1888"/>
                  </a:cubicBezTo>
                  <a:cubicBezTo>
                    <a:pt x="5903" y="1888"/>
                    <a:pt x="5936" y="1882"/>
                    <a:pt x="5966" y="1870"/>
                  </a:cubicBezTo>
                  <a:lnTo>
                    <a:pt x="6775" y="1334"/>
                  </a:lnTo>
                  <a:cubicBezTo>
                    <a:pt x="6806" y="1309"/>
                    <a:pt x="6846" y="1296"/>
                    <a:pt x="6886" y="1296"/>
                  </a:cubicBezTo>
                  <a:cubicBezTo>
                    <a:pt x="6938" y="1296"/>
                    <a:pt x="6991" y="1317"/>
                    <a:pt x="7025" y="1358"/>
                  </a:cubicBezTo>
                  <a:lnTo>
                    <a:pt x="7394" y="1727"/>
                  </a:lnTo>
                  <a:cubicBezTo>
                    <a:pt x="7466" y="1810"/>
                    <a:pt x="7466" y="1906"/>
                    <a:pt x="7430" y="1989"/>
                  </a:cubicBezTo>
                  <a:lnTo>
                    <a:pt x="6894" y="2787"/>
                  </a:lnTo>
                  <a:cubicBezTo>
                    <a:pt x="6847" y="2846"/>
                    <a:pt x="6847" y="2918"/>
                    <a:pt x="6894" y="2977"/>
                  </a:cubicBezTo>
                  <a:cubicBezTo>
                    <a:pt x="7013" y="3180"/>
                    <a:pt x="7085" y="3394"/>
                    <a:pt x="7156" y="3608"/>
                  </a:cubicBezTo>
                  <a:cubicBezTo>
                    <a:pt x="7168" y="3668"/>
                    <a:pt x="7228" y="3727"/>
                    <a:pt x="7287" y="3739"/>
                  </a:cubicBezTo>
                  <a:lnTo>
                    <a:pt x="8240" y="3930"/>
                  </a:lnTo>
                  <a:cubicBezTo>
                    <a:pt x="8335" y="3954"/>
                    <a:pt x="8406" y="4037"/>
                    <a:pt x="8406" y="4132"/>
                  </a:cubicBezTo>
                  <a:lnTo>
                    <a:pt x="8406" y="4644"/>
                  </a:lnTo>
                  <a:cubicBezTo>
                    <a:pt x="8406" y="4739"/>
                    <a:pt x="8335" y="4823"/>
                    <a:pt x="8240" y="4847"/>
                  </a:cubicBezTo>
                  <a:lnTo>
                    <a:pt x="7287" y="5037"/>
                  </a:lnTo>
                  <a:cubicBezTo>
                    <a:pt x="7228" y="5049"/>
                    <a:pt x="7168" y="5097"/>
                    <a:pt x="7156" y="5168"/>
                  </a:cubicBezTo>
                  <a:cubicBezTo>
                    <a:pt x="7109" y="5335"/>
                    <a:pt x="7049" y="5478"/>
                    <a:pt x="6978" y="5632"/>
                  </a:cubicBezTo>
                  <a:cubicBezTo>
                    <a:pt x="6930" y="5716"/>
                    <a:pt x="6978" y="5823"/>
                    <a:pt x="7073" y="5871"/>
                  </a:cubicBezTo>
                  <a:cubicBezTo>
                    <a:pt x="7095" y="5883"/>
                    <a:pt x="7119" y="5889"/>
                    <a:pt x="7143" y="5889"/>
                  </a:cubicBezTo>
                  <a:cubicBezTo>
                    <a:pt x="7209" y="5889"/>
                    <a:pt x="7276" y="5845"/>
                    <a:pt x="7311" y="5775"/>
                  </a:cubicBezTo>
                  <a:cubicBezTo>
                    <a:pt x="7370" y="5644"/>
                    <a:pt x="7430" y="5513"/>
                    <a:pt x="7466" y="5359"/>
                  </a:cubicBezTo>
                  <a:lnTo>
                    <a:pt x="8323" y="5204"/>
                  </a:lnTo>
                  <a:cubicBezTo>
                    <a:pt x="8585" y="5144"/>
                    <a:pt x="8763" y="4918"/>
                    <a:pt x="8763" y="4644"/>
                  </a:cubicBezTo>
                  <a:lnTo>
                    <a:pt x="8763" y="4132"/>
                  </a:lnTo>
                  <a:cubicBezTo>
                    <a:pt x="8763" y="3858"/>
                    <a:pt x="8573" y="3632"/>
                    <a:pt x="8323" y="3573"/>
                  </a:cubicBezTo>
                  <a:lnTo>
                    <a:pt x="7466" y="3406"/>
                  </a:lnTo>
                  <a:cubicBezTo>
                    <a:pt x="7406" y="3227"/>
                    <a:pt x="7347" y="3073"/>
                    <a:pt x="7263" y="2906"/>
                  </a:cubicBezTo>
                  <a:lnTo>
                    <a:pt x="7740" y="2191"/>
                  </a:lnTo>
                  <a:cubicBezTo>
                    <a:pt x="7882" y="1965"/>
                    <a:pt x="7859" y="1668"/>
                    <a:pt x="7668" y="1477"/>
                  </a:cubicBezTo>
                  <a:lnTo>
                    <a:pt x="7287" y="1108"/>
                  </a:lnTo>
                  <a:cubicBezTo>
                    <a:pt x="7177" y="998"/>
                    <a:pt x="7032" y="940"/>
                    <a:pt x="6885" y="940"/>
                  </a:cubicBezTo>
                  <a:cubicBezTo>
                    <a:pt x="6777" y="940"/>
                    <a:pt x="6668" y="971"/>
                    <a:pt x="6573" y="1037"/>
                  </a:cubicBezTo>
                  <a:lnTo>
                    <a:pt x="5858" y="1513"/>
                  </a:lnTo>
                  <a:cubicBezTo>
                    <a:pt x="5704" y="1418"/>
                    <a:pt x="5537" y="1358"/>
                    <a:pt x="5358" y="1299"/>
                  </a:cubicBezTo>
                  <a:lnTo>
                    <a:pt x="5192" y="453"/>
                  </a:lnTo>
                  <a:cubicBezTo>
                    <a:pt x="5132" y="179"/>
                    <a:pt x="4906" y="1"/>
                    <a:pt x="4644" y="1"/>
                  </a:cubicBezTo>
                  <a:close/>
                </a:path>
              </a:pathLst>
            </a:custGeom>
            <a:solidFill>
              <a:srgbClr val="ADD2E5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727;p7">
              <a:extLst>
                <a:ext uri="{FF2B5EF4-FFF2-40B4-BE49-F238E27FC236}">
                  <a16:creationId xmlns:a16="http://schemas.microsoft.com/office/drawing/2014/main" id="{01139B5C-9902-27F5-3529-9CD0600FE086}"/>
                </a:ext>
              </a:extLst>
            </p:cNvPr>
            <p:cNvSpPr/>
            <p:nvPr/>
          </p:nvSpPr>
          <p:spPr>
            <a:xfrm>
              <a:off x="6161507" y="2967679"/>
              <a:ext cx="111851" cy="97432"/>
            </a:xfrm>
            <a:custGeom>
              <a:avLst/>
              <a:gdLst/>
              <a:ahLst/>
              <a:cxnLst/>
              <a:rect l="l" t="t" r="r" b="b"/>
              <a:pathLst>
                <a:path w="3514" h="3061" extrusionOk="0">
                  <a:moveTo>
                    <a:pt x="1489" y="1"/>
                  </a:moveTo>
                  <a:cubicBezTo>
                    <a:pt x="965" y="1"/>
                    <a:pt x="465" y="215"/>
                    <a:pt x="84" y="584"/>
                  </a:cubicBezTo>
                  <a:cubicBezTo>
                    <a:pt x="1" y="656"/>
                    <a:pt x="1" y="763"/>
                    <a:pt x="84" y="834"/>
                  </a:cubicBezTo>
                  <a:cubicBezTo>
                    <a:pt x="120" y="870"/>
                    <a:pt x="164" y="888"/>
                    <a:pt x="209" y="888"/>
                  </a:cubicBezTo>
                  <a:cubicBezTo>
                    <a:pt x="254" y="888"/>
                    <a:pt x="298" y="870"/>
                    <a:pt x="334" y="834"/>
                  </a:cubicBezTo>
                  <a:cubicBezTo>
                    <a:pt x="644" y="537"/>
                    <a:pt x="1060" y="358"/>
                    <a:pt x="1489" y="358"/>
                  </a:cubicBezTo>
                  <a:cubicBezTo>
                    <a:pt x="2418" y="358"/>
                    <a:pt x="3168" y="1108"/>
                    <a:pt x="3168" y="2025"/>
                  </a:cubicBezTo>
                  <a:cubicBezTo>
                    <a:pt x="3168" y="2299"/>
                    <a:pt x="3096" y="2549"/>
                    <a:pt x="2989" y="2787"/>
                  </a:cubicBezTo>
                  <a:cubicBezTo>
                    <a:pt x="2930" y="2894"/>
                    <a:pt x="2953" y="2989"/>
                    <a:pt x="3049" y="3037"/>
                  </a:cubicBezTo>
                  <a:cubicBezTo>
                    <a:pt x="3073" y="3061"/>
                    <a:pt x="3108" y="3061"/>
                    <a:pt x="3132" y="3061"/>
                  </a:cubicBezTo>
                  <a:cubicBezTo>
                    <a:pt x="3192" y="3061"/>
                    <a:pt x="3263" y="3025"/>
                    <a:pt x="3299" y="2954"/>
                  </a:cubicBezTo>
                  <a:cubicBezTo>
                    <a:pt x="3442" y="2668"/>
                    <a:pt x="3513" y="2358"/>
                    <a:pt x="3513" y="2025"/>
                  </a:cubicBezTo>
                  <a:cubicBezTo>
                    <a:pt x="3513" y="906"/>
                    <a:pt x="2608" y="1"/>
                    <a:pt x="1489" y="1"/>
                  </a:cubicBezTo>
                  <a:close/>
                </a:path>
              </a:pathLst>
            </a:custGeom>
            <a:solidFill>
              <a:srgbClr val="ADD2E5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728;p7">
              <a:extLst>
                <a:ext uri="{FF2B5EF4-FFF2-40B4-BE49-F238E27FC236}">
                  <a16:creationId xmlns:a16="http://schemas.microsoft.com/office/drawing/2014/main" id="{3B192A90-02CC-7CDB-3B73-2F6F8E776A7A}"/>
                </a:ext>
              </a:extLst>
            </p:cNvPr>
            <p:cNvSpPr/>
            <p:nvPr/>
          </p:nvSpPr>
          <p:spPr>
            <a:xfrm>
              <a:off x="6144828" y="3007848"/>
              <a:ext cx="105389" cy="88742"/>
            </a:xfrm>
            <a:custGeom>
              <a:avLst/>
              <a:gdLst/>
              <a:ahLst/>
              <a:cxnLst/>
              <a:rect l="l" t="t" r="r" b="b"/>
              <a:pathLst>
                <a:path w="3311" h="2788" extrusionOk="0">
                  <a:moveTo>
                    <a:pt x="262" y="1"/>
                  </a:moveTo>
                  <a:cubicBezTo>
                    <a:pt x="194" y="1"/>
                    <a:pt x="124" y="44"/>
                    <a:pt x="96" y="108"/>
                  </a:cubicBezTo>
                  <a:cubicBezTo>
                    <a:pt x="25" y="323"/>
                    <a:pt x="1" y="549"/>
                    <a:pt x="1" y="763"/>
                  </a:cubicBezTo>
                  <a:cubicBezTo>
                    <a:pt x="1" y="1882"/>
                    <a:pt x="906" y="2787"/>
                    <a:pt x="2013" y="2787"/>
                  </a:cubicBezTo>
                  <a:cubicBezTo>
                    <a:pt x="2454" y="2787"/>
                    <a:pt x="2846" y="2656"/>
                    <a:pt x="3204" y="2406"/>
                  </a:cubicBezTo>
                  <a:cubicBezTo>
                    <a:pt x="3287" y="2347"/>
                    <a:pt x="3311" y="2239"/>
                    <a:pt x="3251" y="2156"/>
                  </a:cubicBezTo>
                  <a:cubicBezTo>
                    <a:pt x="3214" y="2104"/>
                    <a:pt x="3159" y="2075"/>
                    <a:pt x="3102" y="2075"/>
                  </a:cubicBezTo>
                  <a:cubicBezTo>
                    <a:pt x="3068" y="2075"/>
                    <a:pt x="3033" y="2086"/>
                    <a:pt x="3001" y="2108"/>
                  </a:cubicBezTo>
                  <a:cubicBezTo>
                    <a:pt x="2715" y="2311"/>
                    <a:pt x="2370" y="2418"/>
                    <a:pt x="2037" y="2418"/>
                  </a:cubicBezTo>
                  <a:cubicBezTo>
                    <a:pt x="1108" y="2418"/>
                    <a:pt x="370" y="1680"/>
                    <a:pt x="370" y="751"/>
                  </a:cubicBezTo>
                  <a:cubicBezTo>
                    <a:pt x="370" y="573"/>
                    <a:pt x="394" y="382"/>
                    <a:pt x="453" y="215"/>
                  </a:cubicBezTo>
                  <a:cubicBezTo>
                    <a:pt x="477" y="144"/>
                    <a:pt x="406" y="37"/>
                    <a:pt x="322" y="13"/>
                  </a:cubicBezTo>
                  <a:cubicBezTo>
                    <a:pt x="303" y="5"/>
                    <a:pt x="283" y="1"/>
                    <a:pt x="262" y="1"/>
                  </a:cubicBezTo>
                  <a:close/>
                </a:path>
              </a:pathLst>
            </a:custGeom>
            <a:solidFill>
              <a:srgbClr val="ADD2E5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729;p7">
              <a:extLst>
                <a:ext uri="{FF2B5EF4-FFF2-40B4-BE49-F238E27FC236}">
                  <a16:creationId xmlns:a16="http://schemas.microsoft.com/office/drawing/2014/main" id="{92B0223B-5339-97F5-B2BA-F0D8729591B6}"/>
                </a:ext>
              </a:extLst>
            </p:cNvPr>
            <p:cNvSpPr/>
            <p:nvPr/>
          </p:nvSpPr>
          <p:spPr>
            <a:xfrm>
              <a:off x="6245633" y="3069248"/>
              <a:ext cx="186110" cy="186874"/>
            </a:xfrm>
            <a:custGeom>
              <a:avLst/>
              <a:gdLst/>
              <a:ahLst/>
              <a:cxnLst/>
              <a:rect l="l" t="t" r="r" b="b"/>
              <a:pathLst>
                <a:path w="5847" h="5871" extrusionOk="0">
                  <a:moveTo>
                    <a:pt x="2751" y="1"/>
                  </a:moveTo>
                  <a:cubicBezTo>
                    <a:pt x="2549" y="1"/>
                    <a:pt x="2370" y="144"/>
                    <a:pt x="2335" y="346"/>
                  </a:cubicBezTo>
                  <a:lnTo>
                    <a:pt x="2227" y="858"/>
                  </a:lnTo>
                  <a:cubicBezTo>
                    <a:pt x="2144" y="894"/>
                    <a:pt x="2037" y="941"/>
                    <a:pt x="1965" y="977"/>
                  </a:cubicBezTo>
                  <a:lnTo>
                    <a:pt x="1513" y="680"/>
                  </a:lnTo>
                  <a:cubicBezTo>
                    <a:pt x="1449" y="631"/>
                    <a:pt x="1372" y="608"/>
                    <a:pt x="1293" y="608"/>
                  </a:cubicBezTo>
                  <a:cubicBezTo>
                    <a:pt x="1179" y="608"/>
                    <a:pt x="1061" y="655"/>
                    <a:pt x="977" y="739"/>
                  </a:cubicBezTo>
                  <a:lnTo>
                    <a:pt x="739" y="977"/>
                  </a:lnTo>
                  <a:cubicBezTo>
                    <a:pt x="596" y="1132"/>
                    <a:pt x="584" y="1346"/>
                    <a:pt x="680" y="1513"/>
                  </a:cubicBezTo>
                  <a:lnTo>
                    <a:pt x="977" y="1965"/>
                  </a:lnTo>
                  <a:cubicBezTo>
                    <a:pt x="918" y="2084"/>
                    <a:pt x="882" y="2215"/>
                    <a:pt x="834" y="2346"/>
                  </a:cubicBezTo>
                  <a:cubicBezTo>
                    <a:pt x="799" y="2442"/>
                    <a:pt x="858" y="2537"/>
                    <a:pt x="953" y="2573"/>
                  </a:cubicBezTo>
                  <a:cubicBezTo>
                    <a:pt x="968" y="2579"/>
                    <a:pt x="984" y="2582"/>
                    <a:pt x="1000" y="2582"/>
                  </a:cubicBezTo>
                  <a:cubicBezTo>
                    <a:pt x="1073" y="2582"/>
                    <a:pt x="1150" y="2522"/>
                    <a:pt x="1180" y="2454"/>
                  </a:cubicBezTo>
                  <a:cubicBezTo>
                    <a:pt x="1215" y="2323"/>
                    <a:pt x="1263" y="2192"/>
                    <a:pt x="1334" y="2049"/>
                  </a:cubicBezTo>
                  <a:cubicBezTo>
                    <a:pt x="1370" y="1989"/>
                    <a:pt x="1370" y="1918"/>
                    <a:pt x="1334" y="1858"/>
                  </a:cubicBezTo>
                  <a:lnTo>
                    <a:pt x="977" y="1322"/>
                  </a:lnTo>
                  <a:cubicBezTo>
                    <a:pt x="965" y="1287"/>
                    <a:pt x="965" y="1263"/>
                    <a:pt x="1001" y="1239"/>
                  </a:cubicBezTo>
                  <a:lnTo>
                    <a:pt x="1239" y="989"/>
                  </a:lnTo>
                  <a:cubicBezTo>
                    <a:pt x="1253" y="975"/>
                    <a:pt x="1271" y="969"/>
                    <a:pt x="1288" y="969"/>
                  </a:cubicBezTo>
                  <a:cubicBezTo>
                    <a:pt x="1301" y="969"/>
                    <a:pt x="1313" y="972"/>
                    <a:pt x="1322" y="977"/>
                  </a:cubicBezTo>
                  <a:lnTo>
                    <a:pt x="1858" y="1334"/>
                  </a:lnTo>
                  <a:cubicBezTo>
                    <a:pt x="1888" y="1358"/>
                    <a:pt x="1921" y="1370"/>
                    <a:pt x="1954" y="1370"/>
                  </a:cubicBezTo>
                  <a:cubicBezTo>
                    <a:pt x="1986" y="1370"/>
                    <a:pt x="2019" y="1358"/>
                    <a:pt x="2049" y="1334"/>
                  </a:cubicBezTo>
                  <a:cubicBezTo>
                    <a:pt x="2168" y="1263"/>
                    <a:pt x="2323" y="1203"/>
                    <a:pt x="2454" y="1168"/>
                  </a:cubicBezTo>
                  <a:cubicBezTo>
                    <a:pt x="2513" y="1156"/>
                    <a:pt x="2573" y="1096"/>
                    <a:pt x="2585" y="1037"/>
                  </a:cubicBezTo>
                  <a:lnTo>
                    <a:pt x="2704" y="418"/>
                  </a:lnTo>
                  <a:cubicBezTo>
                    <a:pt x="2704" y="382"/>
                    <a:pt x="2739" y="358"/>
                    <a:pt x="2775" y="358"/>
                  </a:cubicBezTo>
                  <a:lnTo>
                    <a:pt x="3120" y="358"/>
                  </a:lnTo>
                  <a:cubicBezTo>
                    <a:pt x="3156" y="358"/>
                    <a:pt x="3180" y="382"/>
                    <a:pt x="3192" y="418"/>
                  </a:cubicBezTo>
                  <a:lnTo>
                    <a:pt x="3311" y="1037"/>
                  </a:lnTo>
                  <a:cubicBezTo>
                    <a:pt x="3335" y="1096"/>
                    <a:pt x="3370" y="1156"/>
                    <a:pt x="3454" y="1168"/>
                  </a:cubicBezTo>
                  <a:cubicBezTo>
                    <a:pt x="3585" y="1215"/>
                    <a:pt x="3716" y="1263"/>
                    <a:pt x="3847" y="1334"/>
                  </a:cubicBezTo>
                  <a:cubicBezTo>
                    <a:pt x="3882" y="1352"/>
                    <a:pt x="3918" y="1361"/>
                    <a:pt x="3952" y="1361"/>
                  </a:cubicBezTo>
                  <a:cubicBezTo>
                    <a:pt x="3987" y="1361"/>
                    <a:pt x="4019" y="1352"/>
                    <a:pt x="4049" y="1334"/>
                  </a:cubicBezTo>
                  <a:lnTo>
                    <a:pt x="4585" y="977"/>
                  </a:lnTo>
                  <a:cubicBezTo>
                    <a:pt x="4595" y="972"/>
                    <a:pt x="4607" y="969"/>
                    <a:pt x="4619" y="969"/>
                  </a:cubicBezTo>
                  <a:cubicBezTo>
                    <a:pt x="4636" y="969"/>
                    <a:pt x="4654" y="975"/>
                    <a:pt x="4668" y="989"/>
                  </a:cubicBezTo>
                  <a:lnTo>
                    <a:pt x="4906" y="1239"/>
                  </a:lnTo>
                  <a:cubicBezTo>
                    <a:pt x="4942" y="1263"/>
                    <a:pt x="4942" y="1287"/>
                    <a:pt x="4918" y="1322"/>
                  </a:cubicBezTo>
                  <a:lnTo>
                    <a:pt x="4561" y="1858"/>
                  </a:lnTo>
                  <a:cubicBezTo>
                    <a:pt x="4525" y="1918"/>
                    <a:pt x="4525" y="1989"/>
                    <a:pt x="4561" y="2049"/>
                  </a:cubicBezTo>
                  <a:cubicBezTo>
                    <a:pt x="4644" y="2168"/>
                    <a:pt x="4704" y="2323"/>
                    <a:pt x="4728" y="2454"/>
                  </a:cubicBezTo>
                  <a:cubicBezTo>
                    <a:pt x="4740" y="2513"/>
                    <a:pt x="4799" y="2573"/>
                    <a:pt x="4859" y="2585"/>
                  </a:cubicBezTo>
                  <a:lnTo>
                    <a:pt x="5490" y="2704"/>
                  </a:lnTo>
                  <a:cubicBezTo>
                    <a:pt x="5513" y="2704"/>
                    <a:pt x="5549" y="2739"/>
                    <a:pt x="5549" y="2775"/>
                  </a:cubicBezTo>
                  <a:lnTo>
                    <a:pt x="5549" y="3120"/>
                  </a:lnTo>
                  <a:cubicBezTo>
                    <a:pt x="5549" y="3156"/>
                    <a:pt x="5513" y="3180"/>
                    <a:pt x="5490" y="3192"/>
                  </a:cubicBezTo>
                  <a:lnTo>
                    <a:pt x="4859" y="3311"/>
                  </a:lnTo>
                  <a:cubicBezTo>
                    <a:pt x="4799" y="3335"/>
                    <a:pt x="4740" y="3370"/>
                    <a:pt x="4728" y="3454"/>
                  </a:cubicBezTo>
                  <a:cubicBezTo>
                    <a:pt x="4680" y="3585"/>
                    <a:pt x="4644" y="3716"/>
                    <a:pt x="4561" y="3847"/>
                  </a:cubicBezTo>
                  <a:cubicBezTo>
                    <a:pt x="4537" y="3906"/>
                    <a:pt x="4537" y="3989"/>
                    <a:pt x="4561" y="4049"/>
                  </a:cubicBezTo>
                  <a:lnTo>
                    <a:pt x="4918" y="4585"/>
                  </a:lnTo>
                  <a:cubicBezTo>
                    <a:pt x="4942" y="4609"/>
                    <a:pt x="4942" y="4644"/>
                    <a:pt x="4906" y="4668"/>
                  </a:cubicBezTo>
                  <a:lnTo>
                    <a:pt x="4668" y="4906"/>
                  </a:lnTo>
                  <a:cubicBezTo>
                    <a:pt x="4655" y="4926"/>
                    <a:pt x="4638" y="4935"/>
                    <a:pt x="4622" y="4935"/>
                  </a:cubicBezTo>
                  <a:cubicBezTo>
                    <a:pt x="4609" y="4935"/>
                    <a:pt x="4595" y="4929"/>
                    <a:pt x="4585" y="4918"/>
                  </a:cubicBezTo>
                  <a:lnTo>
                    <a:pt x="4049" y="4561"/>
                  </a:lnTo>
                  <a:cubicBezTo>
                    <a:pt x="4019" y="4543"/>
                    <a:pt x="3984" y="4534"/>
                    <a:pt x="3948" y="4534"/>
                  </a:cubicBezTo>
                  <a:cubicBezTo>
                    <a:pt x="3912" y="4534"/>
                    <a:pt x="3876" y="4543"/>
                    <a:pt x="3847" y="4561"/>
                  </a:cubicBezTo>
                  <a:cubicBezTo>
                    <a:pt x="3728" y="4644"/>
                    <a:pt x="3585" y="4704"/>
                    <a:pt x="3454" y="4728"/>
                  </a:cubicBezTo>
                  <a:cubicBezTo>
                    <a:pt x="3394" y="4751"/>
                    <a:pt x="3335" y="4811"/>
                    <a:pt x="3311" y="4859"/>
                  </a:cubicBezTo>
                  <a:lnTo>
                    <a:pt x="3192" y="5490"/>
                  </a:lnTo>
                  <a:cubicBezTo>
                    <a:pt x="3192" y="5525"/>
                    <a:pt x="3168" y="5549"/>
                    <a:pt x="3120" y="5549"/>
                  </a:cubicBezTo>
                  <a:lnTo>
                    <a:pt x="2775" y="5549"/>
                  </a:lnTo>
                  <a:cubicBezTo>
                    <a:pt x="2751" y="5549"/>
                    <a:pt x="2716" y="5513"/>
                    <a:pt x="2704" y="5490"/>
                  </a:cubicBezTo>
                  <a:lnTo>
                    <a:pt x="2585" y="4859"/>
                  </a:lnTo>
                  <a:cubicBezTo>
                    <a:pt x="2573" y="4811"/>
                    <a:pt x="2525" y="4751"/>
                    <a:pt x="2454" y="4728"/>
                  </a:cubicBezTo>
                  <a:cubicBezTo>
                    <a:pt x="2323" y="4692"/>
                    <a:pt x="2180" y="4644"/>
                    <a:pt x="2049" y="4561"/>
                  </a:cubicBezTo>
                  <a:cubicBezTo>
                    <a:pt x="2019" y="4549"/>
                    <a:pt x="1986" y="4543"/>
                    <a:pt x="1954" y="4543"/>
                  </a:cubicBezTo>
                  <a:cubicBezTo>
                    <a:pt x="1921" y="4543"/>
                    <a:pt x="1888" y="4549"/>
                    <a:pt x="1858" y="4561"/>
                  </a:cubicBezTo>
                  <a:lnTo>
                    <a:pt x="1322" y="4918"/>
                  </a:lnTo>
                  <a:cubicBezTo>
                    <a:pt x="1306" y="4929"/>
                    <a:pt x="1293" y="4935"/>
                    <a:pt x="1280" y="4935"/>
                  </a:cubicBezTo>
                  <a:cubicBezTo>
                    <a:pt x="1265" y="4935"/>
                    <a:pt x="1252" y="4926"/>
                    <a:pt x="1239" y="4906"/>
                  </a:cubicBezTo>
                  <a:lnTo>
                    <a:pt x="1001" y="4668"/>
                  </a:lnTo>
                  <a:cubicBezTo>
                    <a:pt x="965" y="4644"/>
                    <a:pt x="965" y="4609"/>
                    <a:pt x="977" y="4585"/>
                  </a:cubicBezTo>
                  <a:lnTo>
                    <a:pt x="1334" y="4049"/>
                  </a:lnTo>
                  <a:cubicBezTo>
                    <a:pt x="1382" y="3989"/>
                    <a:pt x="1382" y="3906"/>
                    <a:pt x="1334" y="3847"/>
                  </a:cubicBezTo>
                  <a:cubicBezTo>
                    <a:pt x="1263" y="3728"/>
                    <a:pt x="1203" y="3585"/>
                    <a:pt x="1180" y="3454"/>
                  </a:cubicBezTo>
                  <a:cubicBezTo>
                    <a:pt x="1156" y="3394"/>
                    <a:pt x="1096" y="3335"/>
                    <a:pt x="1037" y="3311"/>
                  </a:cubicBezTo>
                  <a:lnTo>
                    <a:pt x="418" y="3192"/>
                  </a:lnTo>
                  <a:cubicBezTo>
                    <a:pt x="382" y="3192"/>
                    <a:pt x="358" y="3168"/>
                    <a:pt x="358" y="3120"/>
                  </a:cubicBezTo>
                  <a:lnTo>
                    <a:pt x="358" y="2775"/>
                  </a:lnTo>
                  <a:cubicBezTo>
                    <a:pt x="358" y="2751"/>
                    <a:pt x="382" y="2727"/>
                    <a:pt x="418" y="2704"/>
                  </a:cubicBezTo>
                  <a:lnTo>
                    <a:pt x="465" y="2692"/>
                  </a:lnTo>
                  <a:cubicBezTo>
                    <a:pt x="560" y="2680"/>
                    <a:pt x="620" y="2573"/>
                    <a:pt x="596" y="2477"/>
                  </a:cubicBezTo>
                  <a:cubicBezTo>
                    <a:pt x="586" y="2396"/>
                    <a:pt x="507" y="2341"/>
                    <a:pt x="425" y="2341"/>
                  </a:cubicBezTo>
                  <a:cubicBezTo>
                    <a:pt x="411" y="2341"/>
                    <a:pt x="396" y="2343"/>
                    <a:pt x="382" y="2346"/>
                  </a:cubicBezTo>
                  <a:lnTo>
                    <a:pt x="346" y="2370"/>
                  </a:lnTo>
                  <a:cubicBezTo>
                    <a:pt x="144" y="2406"/>
                    <a:pt x="1" y="2585"/>
                    <a:pt x="1" y="2775"/>
                  </a:cubicBezTo>
                  <a:lnTo>
                    <a:pt x="1" y="3120"/>
                  </a:lnTo>
                  <a:cubicBezTo>
                    <a:pt x="1" y="3335"/>
                    <a:pt x="144" y="3513"/>
                    <a:pt x="346" y="3537"/>
                  </a:cubicBezTo>
                  <a:lnTo>
                    <a:pt x="858" y="3644"/>
                  </a:lnTo>
                  <a:cubicBezTo>
                    <a:pt x="894" y="3728"/>
                    <a:pt x="941" y="3835"/>
                    <a:pt x="977" y="3906"/>
                  </a:cubicBezTo>
                  <a:lnTo>
                    <a:pt x="680" y="4359"/>
                  </a:lnTo>
                  <a:cubicBezTo>
                    <a:pt x="560" y="4525"/>
                    <a:pt x="596" y="4763"/>
                    <a:pt x="739" y="4894"/>
                  </a:cubicBezTo>
                  <a:lnTo>
                    <a:pt x="977" y="5132"/>
                  </a:lnTo>
                  <a:cubicBezTo>
                    <a:pt x="1067" y="5216"/>
                    <a:pt x="1182" y="5259"/>
                    <a:pt x="1292" y="5259"/>
                  </a:cubicBezTo>
                  <a:cubicBezTo>
                    <a:pt x="1371" y="5259"/>
                    <a:pt x="1448" y="5237"/>
                    <a:pt x="1513" y="5192"/>
                  </a:cubicBezTo>
                  <a:lnTo>
                    <a:pt x="1965" y="4894"/>
                  </a:lnTo>
                  <a:cubicBezTo>
                    <a:pt x="2049" y="4942"/>
                    <a:pt x="2144" y="4978"/>
                    <a:pt x="2227" y="5013"/>
                  </a:cubicBezTo>
                  <a:lnTo>
                    <a:pt x="2335" y="5537"/>
                  </a:lnTo>
                  <a:cubicBezTo>
                    <a:pt x="2382" y="5728"/>
                    <a:pt x="2561" y="5871"/>
                    <a:pt x="2751" y="5871"/>
                  </a:cubicBezTo>
                  <a:lnTo>
                    <a:pt x="3097" y="5871"/>
                  </a:lnTo>
                  <a:cubicBezTo>
                    <a:pt x="3299" y="5871"/>
                    <a:pt x="3478" y="5728"/>
                    <a:pt x="3513" y="5537"/>
                  </a:cubicBezTo>
                  <a:lnTo>
                    <a:pt x="3620" y="5013"/>
                  </a:lnTo>
                  <a:cubicBezTo>
                    <a:pt x="3704" y="4978"/>
                    <a:pt x="3811" y="4942"/>
                    <a:pt x="3882" y="4894"/>
                  </a:cubicBezTo>
                  <a:lnTo>
                    <a:pt x="4323" y="5192"/>
                  </a:lnTo>
                  <a:cubicBezTo>
                    <a:pt x="4391" y="5241"/>
                    <a:pt x="4472" y="5264"/>
                    <a:pt x="4552" y="5264"/>
                  </a:cubicBezTo>
                  <a:cubicBezTo>
                    <a:pt x="4667" y="5264"/>
                    <a:pt x="4781" y="5217"/>
                    <a:pt x="4859" y="5132"/>
                  </a:cubicBezTo>
                  <a:lnTo>
                    <a:pt x="5097" y="4894"/>
                  </a:lnTo>
                  <a:cubicBezTo>
                    <a:pt x="5252" y="4740"/>
                    <a:pt x="5263" y="4525"/>
                    <a:pt x="5156" y="4359"/>
                  </a:cubicBezTo>
                  <a:lnTo>
                    <a:pt x="4859" y="3906"/>
                  </a:lnTo>
                  <a:cubicBezTo>
                    <a:pt x="4906" y="3823"/>
                    <a:pt x="4954" y="3728"/>
                    <a:pt x="4978" y="3644"/>
                  </a:cubicBezTo>
                  <a:lnTo>
                    <a:pt x="5502" y="3537"/>
                  </a:lnTo>
                  <a:cubicBezTo>
                    <a:pt x="5692" y="3489"/>
                    <a:pt x="5847" y="3311"/>
                    <a:pt x="5847" y="3120"/>
                  </a:cubicBezTo>
                  <a:lnTo>
                    <a:pt x="5847" y="2775"/>
                  </a:lnTo>
                  <a:cubicBezTo>
                    <a:pt x="5847" y="2549"/>
                    <a:pt x="5716" y="2382"/>
                    <a:pt x="5502" y="2334"/>
                  </a:cubicBezTo>
                  <a:lnTo>
                    <a:pt x="4990" y="2227"/>
                  </a:lnTo>
                  <a:cubicBezTo>
                    <a:pt x="4954" y="2144"/>
                    <a:pt x="4906" y="2037"/>
                    <a:pt x="4871" y="1965"/>
                  </a:cubicBezTo>
                  <a:lnTo>
                    <a:pt x="5168" y="1513"/>
                  </a:lnTo>
                  <a:cubicBezTo>
                    <a:pt x="5287" y="1346"/>
                    <a:pt x="5252" y="1108"/>
                    <a:pt x="5109" y="977"/>
                  </a:cubicBezTo>
                  <a:lnTo>
                    <a:pt x="4871" y="739"/>
                  </a:lnTo>
                  <a:cubicBezTo>
                    <a:pt x="4780" y="656"/>
                    <a:pt x="4666" y="613"/>
                    <a:pt x="4555" y="613"/>
                  </a:cubicBezTo>
                  <a:cubicBezTo>
                    <a:pt x="4476" y="613"/>
                    <a:pt x="4399" y="635"/>
                    <a:pt x="4335" y="680"/>
                  </a:cubicBezTo>
                  <a:lnTo>
                    <a:pt x="3882" y="977"/>
                  </a:lnTo>
                  <a:cubicBezTo>
                    <a:pt x="3799" y="941"/>
                    <a:pt x="3704" y="894"/>
                    <a:pt x="3620" y="858"/>
                  </a:cubicBezTo>
                  <a:lnTo>
                    <a:pt x="3513" y="346"/>
                  </a:lnTo>
                  <a:cubicBezTo>
                    <a:pt x="3466" y="144"/>
                    <a:pt x="3287" y="1"/>
                    <a:pt x="3097" y="1"/>
                  </a:cubicBezTo>
                  <a:close/>
                </a:path>
              </a:pathLst>
            </a:custGeom>
            <a:solidFill>
              <a:srgbClr val="ADD2E5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730;p7">
              <a:extLst>
                <a:ext uri="{FF2B5EF4-FFF2-40B4-BE49-F238E27FC236}">
                  <a16:creationId xmlns:a16="http://schemas.microsoft.com/office/drawing/2014/main" id="{102BFE3A-B558-24F0-4FFB-C985D4F69B9A}"/>
                </a:ext>
              </a:extLst>
            </p:cNvPr>
            <p:cNvSpPr/>
            <p:nvPr/>
          </p:nvSpPr>
          <p:spPr>
            <a:xfrm>
              <a:off x="6305888" y="3129884"/>
              <a:ext cx="64488" cy="64456"/>
            </a:xfrm>
            <a:custGeom>
              <a:avLst/>
              <a:gdLst/>
              <a:ahLst/>
              <a:cxnLst/>
              <a:rect l="l" t="t" r="r" b="b"/>
              <a:pathLst>
                <a:path w="2026" h="2025" extrusionOk="0">
                  <a:moveTo>
                    <a:pt x="1013" y="1"/>
                  </a:moveTo>
                  <a:cubicBezTo>
                    <a:pt x="453" y="1"/>
                    <a:pt x="1" y="441"/>
                    <a:pt x="1" y="1013"/>
                  </a:cubicBezTo>
                  <a:cubicBezTo>
                    <a:pt x="1" y="1561"/>
                    <a:pt x="442" y="2025"/>
                    <a:pt x="1013" y="2025"/>
                  </a:cubicBezTo>
                  <a:cubicBezTo>
                    <a:pt x="1227" y="2025"/>
                    <a:pt x="1442" y="1942"/>
                    <a:pt x="1620" y="1811"/>
                  </a:cubicBezTo>
                  <a:cubicBezTo>
                    <a:pt x="1692" y="1751"/>
                    <a:pt x="1704" y="1632"/>
                    <a:pt x="1644" y="1561"/>
                  </a:cubicBezTo>
                  <a:cubicBezTo>
                    <a:pt x="1608" y="1517"/>
                    <a:pt x="1549" y="1491"/>
                    <a:pt x="1493" y="1491"/>
                  </a:cubicBezTo>
                  <a:cubicBezTo>
                    <a:pt x="1457" y="1491"/>
                    <a:pt x="1422" y="1502"/>
                    <a:pt x="1394" y="1525"/>
                  </a:cubicBezTo>
                  <a:cubicBezTo>
                    <a:pt x="1275" y="1620"/>
                    <a:pt x="1144" y="1668"/>
                    <a:pt x="989" y="1668"/>
                  </a:cubicBezTo>
                  <a:cubicBezTo>
                    <a:pt x="632" y="1668"/>
                    <a:pt x="358" y="1370"/>
                    <a:pt x="358" y="1025"/>
                  </a:cubicBezTo>
                  <a:cubicBezTo>
                    <a:pt x="382" y="668"/>
                    <a:pt x="668" y="370"/>
                    <a:pt x="1025" y="370"/>
                  </a:cubicBezTo>
                  <a:cubicBezTo>
                    <a:pt x="1382" y="370"/>
                    <a:pt x="1668" y="668"/>
                    <a:pt x="1668" y="1013"/>
                  </a:cubicBezTo>
                  <a:cubicBezTo>
                    <a:pt x="1668" y="1120"/>
                    <a:pt x="1739" y="1191"/>
                    <a:pt x="1846" y="1191"/>
                  </a:cubicBezTo>
                  <a:cubicBezTo>
                    <a:pt x="1942" y="1191"/>
                    <a:pt x="2025" y="1120"/>
                    <a:pt x="2025" y="1013"/>
                  </a:cubicBezTo>
                  <a:cubicBezTo>
                    <a:pt x="2025" y="453"/>
                    <a:pt x="1573" y="1"/>
                    <a:pt x="1013" y="1"/>
                  </a:cubicBezTo>
                  <a:close/>
                </a:path>
              </a:pathLst>
            </a:custGeom>
            <a:solidFill>
              <a:srgbClr val="ADD2E5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731;p7">
              <a:extLst>
                <a:ext uri="{FF2B5EF4-FFF2-40B4-BE49-F238E27FC236}">
                  <a16:creationId xmlns:a16="http://schemas.microsoft.com/office/drawing/2014/main" id="{BE2CECDD-D1EB-8EFA-76B3-C10963E21AF9}"/>
                </a:ext>
              </a:extLst>
            </p:cNvPr>
            <p:cNvSpPr/>
            <p:nvPr/>
          </p:nvSpPr>
          <p:spPr>
            <a:xfrm>
              <a:off x="6173634" y="2997631"/>
              <a:ext cx="70153" cy="70153"/>
            </a:xfrm>
            <a:custGeom>
              <a:avLst/>
              <a:gdLst/>
              <a:ahLst/>
              <a:cxnLst/>
              <a:rect l="l" t="t" r="r" b="b"/>
              <a:pathLst>
                <a:path w="2204" h="2204" extrusionOk="0">
                  <a:moveTo>
                    <a:pt x="1096" y="370"/>
                  </a:moveTo>
                  <a:cubicBezTo>
                    <a:pt x="1501" y="370"/>
                    <a:pt x="1834" y="703"/>
                    <a:pt x="1834" y="1108"/>
                  </a:cubicBezTo>
                  <a:cubicBezTo>
                    <a:pt x="1834" y="1501"/>
                    <a:pt x="1501" y="1834"/>
                    <a:pt x="1096" y="1834"/>
                  </a:cubicBezTo>
                  <a:cubicBezTo>
                    <a:pt x="691" y="1834"/>
                    <a:pt x="370" y="1501"/>
                    <a:pt x="370" y="1108"/>
                  </a:cubicBezTo>
                  <a:cubicBezTo>
                    <a:pt x="370" y="703"/>
                    <a:pt x="703" y="370"/>
                    <a:pt x="1096" y="370"/>
                  </a:cubicBezTo>
                  <a:close/>
                  <a:moveTo>
                    <a:pt x="1096" y="1"/>
                  </a:moveTo>
                  <a:cubicBezTo>
                    <a:pt x="489" y="1"/>
                    <a:pt x="1" y="489"/>
                    <a:pt x="1" y="1108"/>
                  </a:cubicBezTo>
                  <a:cubicBezTo>
                    <a:pt x="1" y="1715"/>
                    <a:pt x="489" y="2203"/>
                    <a:pt x="1096" y="2203"/>
                  </a:cubicBezTo>
                  <a:cubicBezTo>
                    <a:pt x="1715" y="2191"/>
                    <a:pt x="2203" y="1703"/>
                    <a:pt x="2203" y="1108"/>
                  </a:cubicBezTo>
                  <a:cubicBezTo>
                    <a:pt x="2203" y="489"/>
                    <a:pt x="1715" y="1"/>
                    <a:pt x="1096" y="1"/>
                  </a:cubicBezTo>
                  <a:close/>
                </a:path>
              </a:pathLst>
            </a:custGeom>
            <a:solidFill>
              <a:srgbClr val="ADD2E5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732;p7">
            <a:extLst>
              <a:ext uri="{FF2B5EF4-FFF2-40B4-BE49-F238E27FC236}">
                <a16:creationId xmlns:a16="http://schemas.microsoft.com/office/drawing/2014/main" id="{54E99D34-18A5-31F2-EF35-52D50C0E97CC}"/>
              </a:ext>
            </a:extLst>
          </p:cNvPr>
          <p:cNvGrpSpPr/>
          <p:nvPr/>
        </p:nvGrpSpPr>
        <p:grpSpPr>
          <a:xfrm>
            <a:off x="2310197" y="4201054"/>
            <a:ext cx="374155" cy="284051"/>
            <a:chOff x="3963652" y="1999759"/>
            <a:chExt cx="374155" cy="284051"/>
          </a:xfrm>
        </p:grpSpPr>
        <p:sp>
          <p:nvSpPr>
            <p:cNvPr id="110" name="Google Shape;733;p7">
              <a:extLst>
                <a:ext uri="{FF2B5EF4-FFF2-40B4-BE49-F238E27FC236}">
                  <a16:creationId xmlns:a16="http://schemas.microsoft.com/office/drawing/2014/main" id="{3FA3F86B-CC3E-BDD8-810A-CFEB42BB1019}"/>
                </a:ext>
              </a:extLst>
            </p:cNvPr>
            <p:cNvSpPr/>
            <p:nvPr/>
          </p:nvSpPr>
          <p:spPr>
            <a:xfrm>
              <a:off x="4123441" y="2104652"/>
              <a:ext cx="214366" cy="179158"/>
            </a:xfrm>
            <a:custGeom>
              <a:avLst/>
              <a:gdLst/>
              <a:ahLst/>
              <a:cxnLst/>
              <a:rect l="l" t="t" r="r" b="b"/>
              <a:pathLst>
                <a:path w="6740" h="5633" extrusionOk="0">
                  <a:moveTo>
                    <a:pt x="6573" y="1"/>
                  </a:moveTo>
                  <a:cubicBezTo>
                    <a:pt x="6490" y="1"/>
                    <a:pt x="6395" y="84"/>
                    <a:pt x="6395" y="179"/>
                  </a:cubicBezTo>
                  <a:lnTo>
                    <a:pt x="6395" y="5275"/>
                  </a:lnTo>
                  <a:lnTo>
                    <a:pt x="180" y="5275"/>
                  </a:lnTo>
                  <a:cubicBezTo>
                    <a:pt x="84" y="5275"/>
                    <a:pt x="1" y="5346"/>
                    <a:pt x="1" y="5454"/>
                  </a:cubicBezTo>
                  <a:cubicBezTo>
                    <a:pt x="1" y="5549"/>
                    <a:pt x="72" y="5632"/>
                    <a:pt x="180" y="5632"/>
                  </a:cubicBezTo>
                  <a:lnTo>
                    <a:pt x="6561" y="5632"/>
                  </a:lnTo>
                  <a:cubicBezTo>
                    <a:pt x="6645" y="5632"/>
                    <a:pt x="6740" y="5549"/>
                    <a:pt x="6740" y="5454"/>
                  </a:cubicBezTo>
                  <a:lnTo>
                    <a:pt x="6740" y="179"/>
                  </a:lnTo>
                  <a:cubicBezTo>
                    <a:pt x="6740" y="84"/>
                    <a:pt x="6668" y="1"/>
                    <a:pt x="6573" y="1"/>
                  </a:cubicBezTo>
                  <a:close/>
                </a:path>
              </a:pathLst>
            </a:custGeom>
            <a:solidFill>
              <a:srgbClr val="D1E7B6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734;p7">
              <a:extLst>
                <a:ext uri="{FF2B5EF4-FFF2-40B4-BE49-F238E27FC236}">
                  <a16:creationId xmlns:a16="http://schemas.microsoft.com/office/drawing/2014/main" id="{8F4DC006-F8CB-FF61-ED7B-84F95447FA11}"/>
                </a:ext>
              </a:extLst>
            </p:cNvPr>
            <p:cNvSpPr/>
            <p:nvPr/>
          </p:nvSpPr>
          <p:spPr>
            <a:xfrm>
              <a:off x="3963652" y="1999759"/>
              <a:ext cx="374154" cy="283669"/>
            </a:xfrm>
            <a:custGeom>
              <a:avLst/>
              <a:gdLst/>
              <a:ahLst/>
              <a:cxnLst/>
              <a:rect l="l" t="t" r="r" b="b"/>
              <a:pathLst>
                <a:path w="11764" h="8919" extrusionOk="0">
                  <a:moveTo>
                    <a:pt x="1036" y="1"/>
                  </a:moveTo>
                  <a:cubicBezTo>
                    <a:pt x="465" y="1"/>
                    <a:pt x="0" y="465"/>
                    <a:pt x="0" y="1024"/>
                  </a:cubicBezTo>
                  <a:lnTo>
                    <a:pt x="0" y="7847"/>
                  </a:lnTo>
                  <a:cubicBezTo>
                    <a:pt x="0" y="8418"/>
                    <a:pt x="477" y="8918"/>
                    <a:pt x="1072" y="8918"/>
                  </a:cubicBezTo>
                  <a:lnTo>
                    <a:pt x="4513" y="8918"/>
                  </a:lnTo>
                  <a:cubicBezTo>
                    <a:pt x="4608" y="8918"/>
                    <a:pt x="4692" y="8835"/>
                    <a:pt x="4692" y="8740"/>
                  </a:cubicBezTo>
                  <a:cubicBezTo>
                    <a:pt x="4692" y="8644"/>
                    <a:pt x="4620" y="8561"/>
                    <a:pt x="4513" y="8561"/>
                  </a:cubicBezTo>
                  <a:lnTo>
                    <a:pt x="1072" y="8561"/>
                  </a:lnTo>
                  <a:cubicBezTo>
                    <a:pt x="679" y="8561"/>
                    <a:pt x="358" y="8228"/>
                    <a:pt x="358" y="7847"/>
                  </a:cubicBezTo>
                  <a:lnTo>
                    <a:pt x="358" y="7799"/>
                  </a:lnTo>
                  <a:lnTo>
                    <a:pt x="358" y="7763"/>
                  </a:lnTo>
                  <a:cubicBezTo>
                    <a:pt x="405" y="7430"/>
                    <a:pt x="691" y="7168"/>
                    <a:pt x="1036" y="7168"/>
                  </a:cubicBezTo>
                  <a:lnTo>
                    <a:pt x="1358" y="7168"/>
                  </a:lnTo>
                  <a:cubicBezTo>
                    <a:pt x="1453" y="7168"/>
                    <a:pt x="1536" y="7097"/>
                    <a:pt x="1536" y="6990"/>
                  </a:cubicBezTo>
                  <a:cubicBezTo>
                    <a:pt x="1536" y="6906"/>
                    <a:pt x="1465" y="6811"/>
                    <a:pt x="1358" y="6811"/>
                  </a:cubicBezTo>
                  <a:cubicBezTo>
                    <a:pt x="1335" y="6814"/>
                    <a:pt x="1309" y="6815"/>
                    <a:pt x="1278" y="6815"/>
                  </a:cubicBezTo>
                  <a:cubicBezTo>
                    <a:pt x="1232" y="6815"/>
                    <a:pt x="1177" y="6813"/>
                    <a:pt x="1116" y="6813"/>
                  </a:cubicBezTo>
                  <a:cubicBezTo>
                    <a:pt x="905" y="6813"/>
                    <a:pt x="620" y="6839"/>
                    <a:pt x="346" y="7073"/>
                  </a:cubicBezTo>
                  <a:lnTo>
                    <a:pt x="346" y="1013"/>
                  </a:lnTo>
                  <a:cubicBezTo>
                    <a:pt x="346" y="643"/>
                    <a:pt x="655" y="322"/>
                    <a:pt x="1036" y="322"/>
                  </a:cubicBezTo>
                  <a:lnTo>
                    <a:pt x="2465" y="322"/>
                  </a:lnTo>
                  <a:lnTo>
                    <a:pt x="2465" y="6811"/>
                  </a:lnTo>
                  <a:lnTo>
                    <a:pt x="2048" y="6811"/>
                  </a:lnTo>
                  <a:cubicBezTo>
                    <a:pt x="1953" y="6811"/>
                    <a:pt x="1870" y="6894"/>
                    <a:pt x="1870" y="6990"/>
                  </a:cubicBezTo>
                  <a:cubicBezTo>
                    <a:pt x="1870" y="7085"/>
                    <a:pt x="1941" y="7168"/>
                    <a:pt x="2048" y="7168"/>
                  </a:cubicBezTo>
                  <a:lnTo>
                    <a:pt x="2620" y="7168"/>
                  </a:lnTo>
                  <a:cubicBezTo>
                    <a:pt x="2715" y="7168"/>
                    <a:pt x="2798" y="7097"/>
                    <a:pt x="2798" y="6990"/>
                  </a:cubicBezTo>
                  <a:lnTo>
                    <a:pt x="2798" y="1191"/>
                  </a:lnTo>
                  <a:lnTo>
                    <a:pt x="11407" y="1191"/>
                  </a:lnTo>
                  <a:lnTo>
                    <a:pt x="11407" y="2763"/>
                  </a:lnTo>
                  <a:cubicBezTo>
                    <a:pt x="11407" y="2858"/>
                    <a:pt x="11478" y="2941"/>
                    <a:pt x="11585" y="2941"/>
                  </a:cubicBezTo>
                  <a:cubicBezTo>
                    <a:pt x="11669" y="2941"/>
                    <a:pt x="11764" y="2870"/>
                    <a:pt x="11764" y="2763"/>
                  </a:cubicBezTo>
                  <a:lnTo>
                    <a:pt x="11764" y="1024"/>
                  </a:lnTo>
                  <a:cubicBezTo>
                    <a:pt x="11764" y="941"/>
                    <a:pt x="11692" y="858"/>
                    <a:pt x="11597" y="858"/>
                  </a:cubicBezTo>
                  <a:lnTo>
                    <a:pt x="2822" y="858"/>
                  </a:lnTo>
                  <a:lnTo>
                    <a:pt x="2822" y="179"/>
                  </a:lnTo>
                  <a:cubicBezTo>
                    <a:pt x="2822" y="84"/>
                    <a:pt x="2739" y="1"/>
                    <a:pt x="2644" y="1"/>
                  </a:cubicBezTo>
                  <a:close/>
                </a:path>
              </a:pathLst>
            </a:custGeom>
            <a:solidFill>
              <a:srgbClr val="D1E7B6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735;p7">
              <a:extLst>
                <a:ext uri="{FF2B5EF4-FFF2-40B4-BE49-F238E27FC236}">
                  <a16:creationId xmlns:a16="http://schemas.microsoft.com/office/drawing/2014/main" id="{3CD5B7AB-C1A3-87FF-CB99-C788BE650491}"/>
                </a:ext>
              </a:extLst>
            </p:cNvPr>
            <p:cNvSpPr/>
            <p:nvPr/>
          </p:nvSpPr>
          <p:spPr>
            <a:xfrm>
              <a:off x="4069309" y="2061874"/>
              <a:ext cx="234435" cy="182911"/>
            </a:xfrm>
            <a:custGeom>
              <a:avLst/>
              <a:gdLst/>
              <a:ahLst/>
              <a:cxnLst/>
              <a:rect l="l" t="t" r="r" b="b"/>
              <a:pathLst>
                <a:path w="7371" h="5751" extrusionOk="0">
                  <a:moveTo>
                    <a:pt x="5477" y="357"/>
                  </a:moveTo>
                  <a:lnTo>
                    <a:pt x="5477" y="1631"/>
                  </a:lnTo>
                  <a:lnTo>
                    <a:pt x="3013" y="1631"/>
                  </a:lnTo>
                  <a:lnTo>
                    <a:pt x="3013" y="357"/>
                  </a:lnTo>
                  <a:close/>
                  <a:moveTo>
                    <a:pt x="2667" y="3036"/>
                  </a:moveTo>
                  <a:lnTo>
                    <a:pt x="2667" y="5394"/>
                  </a:lnTo>
                  <a:lnTo>
                    <a:pt x="1643" y="5394"/>
                  </a:lnTo>
                  <a:cubicBezTo>
                    <a:pt x="929" y="5394"/>
                    <a:pt x="358" y="4822"/>
                    <a:pt x="358" y="4120"/>
                  </a:cubicBezTo>
                  <a:lnTo>
                    <a:pt x="358" y="3036"/>
                  </a:lnTo>
                  <a:close/>
                  <a:moveTo>
                    <a:pt x="7013" y="334"/>
                  </a:moveTo>
                  <a:lnTo>
                    <a:pt x="7013" y="5394"/>
                  </a:lnTo>
                  <a:lnTo>
                    <a:pt x="3013" y="5394"/>
                  </a:lnTo>
                  <a:lnTo>
                    <a:pt x="3013" y="1977"/>
                  </a:lnTo>
                  <a:lnTo>
                    <a:pt x="5656" y="1977"/>
                  </a:lnTo>
                  <a:cubicBezTo>
                    <a:pt x="5751" y="1977"/>
                    <a:pt x="5834" y="1905"/>
                    <a:pt x="5834" y="1798"/>
                  </a:cubicBezTo>
                  <a:lnTo>
                    <a:pt x="5834" y="334"/>
                  </a:lnTo>
                  <a:close/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lnTo>
                    <a:pt x="0" y="4120"/>
                  </a:lnTo>
                  <a:cubicBezTo>
                    <a:pt x="0" y="5025"/>
                    <a:pt x="727" y="5751"/>
                    <a:pt x="1643" y="5751"/>
                  </a:cubicBezTo>
                  <a:lnTo>
                    <a:pt x="7192" y="5751"/>
                  </a:lnTo>
                  <a:cubicBezTo>
                    <a:pt x="7275" y="5751"/>
                    <a:pt x="7370" y="5679"/>
                    <a:pt x="7370" y="5572"/>
                  </a:cubicBezTo>
                  <a:lnTo>
                    <a:pt x="7370" y="179"/>
                  </a:lnTo>
                  <a:cubicBezTo>
                    <a:pt x="7358" y="72"/>
                    <a:pt x="7275" y="0"/>
                    <a:pt x="7192" y="0"/>
                  </a:cubicBezTo>
                  <a:lnTo>
                    <a:pt x="2024" y="0"/>
                  </a:lnTo>
                  <a:cubicBezTo>
                    <a:pt x="1941" y="0"/>
                    <a:pt x="1846" y="72"/>
                    <a:pt x="1846" y="179"/>
                  </a:cubicBezTo>
                  <a:cubicBezTo>
                    <a:pt x="1846" y="262"/>
                    <a:pt x="1917" y="357"/>
                    <a:pt x="2024" y="357"/>
                  </a:cubicBezTo>
                  <a:lnTo>
                    <a:pt x="2667" y="357"/>
                  </a:lnTo>
                  <a:lnTo>
                    <a:pt x="2667" y="2691"/>
                  </a:lnTo>
                  <a:lnTo>
                    <a:pt x="358" y="2691"/>
                  </a:lnTo>
                  <a:lnTo>
                    <a:pt x="358" y="357"/>
                  </a:lnTo>
                  <a:lnTo>
                    <a:pt x="1322" y="357"/>
                  </a:lnTo>
                  <a:cubicBezTo>
                    <a:pt x="1417" y="357"/>
                    <a:pt x="1501" y="274"/>
                    <a:pt x="1501" y="179"/>
                  </a:cubicBezTo>
                  <a:cubicBezTo>
                    <a:pt x="1501" y="84"/>
                    <a:pt x="1429" y="0"/>
                    <a:pt x="1322" y="0"/>
                  </a:cubicBezTo>
                  <a:close/>
                </a:path>
              </a:pathLst>
            </a:custGeom>
            <a:solidFill>
              <a:srgbClr val="D1E7B6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" name="Google Shape;736;p7">
            <a:extLst>
              <a:ext uri="{FF2B5EF4-FFF2-40B4-BE49-F238E27FC236}">
                <a16:creationId xmlns:a16="http://schemas.microsoft.com/office/drawing/2014/main" id="{5CF3B4D0-E954-1C49-75BE-C024A1517230}"/>
              </a:ext>
            </a:extLst>
          </p:cNvPr>
          <p:cNvGrpSpPr/>
          <p:nvPr/>
        </p:nvGrpSpPr>
        <p:grpSpPr>
          <a:xfrm>
            <a:off x="9227393" y="4177733"/>
            <a:ext cx="369805" cy="353782"/>
            <a:chOff x="3950316" y="3820307"/>
            <a:chExt cx="369805" cy="353782"/>
          </a:xfrm>
        </p:grpSpPr>
        <p:sp>
          <p:nvSpPr>
            <p:cNvPr id="114" name="Google Shape;737;p7">
              <a:extLst>
                <a:ext uri="{FF2B5EF4-FFF2-40B4-BE49-F238E27FC236}">
                  <a16:creationId xmlns:a16="http://schemas.microsoft.com/office/drawing/2014/main" id="{A0A4BD1B-5093-5320-7B58-FD643F87E06D}"/>
                </a:ext>
              </a:extLst>
            </p:cNvPr>
            <p:cNvSpPr/>
            <p:nvPr/>
          </p:nvSpPr>
          <p:spPr>
            <a:xfrm>
              <a:off x="4040561" y="3880991"/>
              <a:ext cx="99802" cy="28383"/>
            </a:xfrm>
            <a:custGeom>
              <a:avLst/>
              <a:gdLst/>
              <a:ahLst/>
              <a:cxnLst/>
              <a:rect l="l" t="t" r="r" b="b"/>
              <a:pathLst>
                <a:path w="3133" h="891" extrusionOk="0">
                  <a:moveTo>
                    <a:pt x="1572" y="1"/>
                  </a:moveTo>
                  <a:cubicBezTo>
                    <a:pt x="1001" y="1"/>
                    <a:pt x="465" y="227"/>
                    <a:pt x="60" y="632"/>
                  </a:cubicBezTo>
                  <a:cubicBezTo>
                    <a:pt x="1" y="691"/>
                    <a:pt x="1" y="787"/>
                    <a:pt x="60" y="846"/>
                  </a:cubicBezTo>
                  <a:cubicBezTo>
                    <a:pt x="84" y="876"/>
                    <a:pt x="123" y="891"/>
                    <a:pt x="165" y="891"/>
                  </a:cubicBezTo>
                  <a:cubicBezTo>
                    <a:pt x="206" y="891"/>
                    <a:pt x="251" y="876"/>
                    <a:pt x="287" y="846"/>
                  </a:cubicBezTo>
                  <a:cubicBezTo>
                    <a:pt x="632" y="513"/>
                    <a:pt x="1072" y="310"/>
                    <a:pt x="1572" y="310"/>
                  </a:cubicBezTo>
                  <a:cubicBezTo>
                    <a:pt x="2061" y="310"/>
                    <a:pt x="2501" y="513"/>
                    <a:pt x="2846" y="846"/>
                  </a:cubicBezTo>
                  <a:cubicBezTo>
                    <a:pt x="2876" y="876"/>
                    <a:pt x="2918" y="891"/>
                    <a:pt x="2960" y="891"/>
                  </a:cubicBezTo>
                  <a:cubicBezTo>
                    <a:pt x="3001" y="891"/>
                    <a:pt x="3043" y="876"/>
                    <a:pt x="3073" y="846"/>
                  </a:cubicBezTo>
                  <a:cubicBezTo>
                    <a:pt x="3132" y="787"/>
                    <a:pt x="3132" y="691"/>
                    <a:pt x="3073" y="632"/>
                  </a:cubicBezTo>
                  <a:cubicBezTo>
                    <a:pt x="2668" y="227"/>
                    <a:pt x="2132" y="1"/>
                    <a:pt x="1572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738;p7">
              <a:extLst>
                <a:ext uri="{FF2B5EF4-FFF2-40B4-BE49-F238E27FC236}">
                  <a16:creationId xmlns:a16="http://schemas.microsoft.com/office/drawing/2014/main" id="{6A0A6FD2-6D5B-D06E-4DED-8D7346C537AA}"/>
                </a:ext>
              </a:extLst>
            </p:cNvPr>
            <p:cNvSpPr/>
            <p:nvPr/>
          </p:nvSpPr>
          <p:spPr>
            <a:xfrm>
              <a:off x="3950316" y="3820307"/>
              <a:ext cx="369805" cy="353782"/>
            </a:xfrm>
            <a:custGeom>
              <a:avLst/>
              <a:gdLst/>
              <a:ahLst/>
              <a:cxnLst/>
              <a:rect l="l" t="t" r="r" b="b"/>
              <a:pathLst>
                <a:path w="11609" h="11106" extrusionOk="0">
                  <a:moveTo>
                    <a:pt x="7358" y="6728"/>
                  </a:moveTo>
                  <a:lnTo>
                    <a:pt x="7799" y="7156"/>
                  </a:lnTo>
                  <a:lnTo>
                    <a:pt x="7513" y="7442"/>
                  </a:lnTo>
                  <a:lnTo>
                    <a:pt x="7084" y="7014"/>
                  </a:lnTo>
                  <a:cubicBezTo>
                    <a:pt x="7180" y="6918"/>
                    <a:pt x="7275" y="6835"/>
                    <a:pt x="7358" y="6728"/>
                  </a:cubicBezTo>
                  <a:close/>
                  <a:moveTo>
                    <a:pt x="4395" y="358"/>
                  </a:moveTo>
                  <a:cubicBezTo>
                    <a:pt x="5337" y="358"/>
                    <a:pt x="6281" y="715"/>
                    <a:pt x="7001" y="1429"/>
                  </a:cubicBezTo>
                  <a:cubicBezTo>
                    <a:pt x="8370" y="2799"/>
                    <a:pt x="8430" y="4942"/>
                    <a:pt x="7239" y="6382"/>
                  </a:cubicBezTo>
                  <a:cubicBezTo>
                    <a:pt x="7096" y="6561"/>
                    <a:pt x="6930" y="6728"/>
                    <a:pt x="6763" y="6859"/>
                  </a:cubicBezTo>
                  <a:cubicBezTo>
                    <a:pt x="6075" y="7434"/>
                    <a:pt x="5230" y="7723"/>
                    <a:pt x="4386" y="7723"/>
                  </a:cubicBezTo>
                  <a:cubicBezTo>
                    <a:pt x="3448" y="7723"/>
                    <a:pt x="2513" y="7365"/>
                    <a:pt x="1798" y="6644"/>
                  </a:cubicBezTo>
                  <a:cubicBezTo>
                    <a:pt x="357" y="5192"/>
                    <a:pt x="357" y="2870"/>
                    <a:pt x="1798" y="1429"/>
                  </a:cubicBezTo>
                  <a:cubicBezTo>
                    <a:pt x="2512" y="715"/>
                    <a:pt x="3453" y="358"/>
                    <a:pt x="4395" y="358"/>
                  </a:cubicBezTo>
                  <a:close/>
                  <a:moveTo>
                    <a:pt x="8226" y="7228"/>
                  </a:moveTo>
                  <a:cubicBezTo>
                    <a:pt x="8260" y="7228"/>
                    <a:pt x="8293" y="7240"/>
                    <a:pt x="8311" y="7264"/>
                  </a:cubicBezTo>
                  <a:lnTo>
                    <a:pt x="8763" y="7668"/>
                  </a:lnTo>
                  <a:lnTo>
                    <a:pt x="8001" y="8430"/>
                  </a:lnTo>
                  <a:lnTo>
                    <a:pt x="7620" y="7966"/>
                  </a:lnTo>
                  <a:cubicBezTo>
                    <a:pt x="7573" y="7918"/>
                    <a:pt x="7573" y="7835"/>
                    <a:pt x="7620" y="7787"/>
                  </a:cubicBezTo>
                  <a:lnTo>
                    <a:pt x="8132" y="7264"/>
                  </a:lnTo>
                  <a:cubicBezTo>
                    <a:pt x="8156" y="7240"/>
                    <a:pt x="8192" y="7228"/>
                    <a:pt x="8226" y="7228"/>
                  </a:cubicBezTo>
                  <a:close/>
                  <a:moveTo>
                    <a:pt x="9013" y="7871"/>
                  </a:moveTo>
                  <a:lnTo>
                    <a:pt x="10871" y="9514"/>
                  </a:lnTo>
                  <a:cubicBezTo>
                    <a:pt x="11192" y="9800"/>
                    <a:pt x="11204" y="10276"/>
                    <a:pt x="10906" y="10573"/>
                  </a:cubicBezTo>
                  <a:cubicBezTo>
                    <a:pt x="10765" y="10715"/>
                    <a:pt x="10580" y="10784"/>
                    <a:pt x="10396" y="10784"/>
                  </a:cubicBezTo>
                  <a:cubicBezTo>
                    <a:pt x="10193" y="10784"/>
                    <a:pt x="9990" y="10700"/>
                    <a:pt x="9847" y="10538"/>
                  </a:cubicBezTo>
                  <a:lnTo>
                    <a:pt x="8227" y="8668"/>
                  </a:lnTo>
                  <a:lnTo>
                    <a:pt x="9013" y="7871"/>
                  </a:lnTo>
                  <a:close/>
                  <a:moveTo>
                    <a:pt x="4423" y="1"/>
                  </a:moveTo>
                  <a:cubicBezTo>
                    <a:pt x="3396" y="1"/>
                    <a:pt x="2370" y="394"/>
                    <a:pt x="1584" y="1179"/>
                  </a:cubicBezTo>
                  <a:cubicBezTo>
                    <a:pt x="0" y="2775"/>
                    <a:pt x="0" y="5299"/>
                    <a:pt x="1560" y="6883"/>
                  </a:cubicBezTo>
                  <a:cubicBezTo>
                    <a:pt x="2340" y="7663"/>
                    <a:pt x="3364" y="8052"/>
                    <a:pt x="4389" y="8052"/>
                  </a:cubicBezTo>
                  <a:cubicBezTo>
                    <a:pt x="5257" y="8052"/>
                    <a:pt x="6126" y="7773"/>
                    <a:pt x="6846" y="7216"/>
                  </a:cubicBezTo>
                  <a:lnTo>
                    <a:pt x="7323" y="7692"/>
                  </a:lnTo>
                  <a:cubicBezTo>
                    <a:pt x="7239" y="7859"/>
                    <a:pt x="7263" y="8049"/>
                    <a:pt x="7394" y="8180"/>
                  </a:cubicBezTo>
                  <a:lnTo>
                    <a:pt x="9644" y="10752"/>
                  </a:lnTo>
                  <a:cubicBezTo>
                    <a:pt x="9847" y="10986"/>
                    <a:pt x="10133" y="11105"/>
                    <a:pt x="10421" y="11105"/>
                  </a:cubicBezTo>
                  <a:cubicBezTo>
                    <a:pt x="10690" y="11105"/>
                    <a:pt x="10961" y="11001"/>
                    <a:pt x="11168" y="10788"/>
                  </a:cubicBezTo>
                  <a:cubicBezTo>
                    <a:pt x="11609" y="10359"/>
                    <a:pt x="11573" y="9657"/>
                    <a:pt x="11133" y="9264"/>
                  </a:cubicBezTo>
                  <a:lnTo>
                    <a:pt x="8573" y="7014"/>
                  </a:lnTo>
                  <a:cubicBezTo>
                    <a:pt x="8483" y="6939"/>
                    <a:pt x="8369" y="6897"/>
                    <a:pt x="8259" y="6897"/>
                  </a:cubicBezTo>
                  <a:cubicBezTo>
                    <a:pt x="8194" y="6897"/>
                    <a:pt x="8130" y="6911"/>
                    <a:pt x="8073" y="6942"/>
                  </a:cubicBezTo>
                  <a:lnTo>
                    <a:pt x="7596" y="6454"/>
                  </a:lnTo>
                  <a:cubicBezTo>
                    <a:pt x="8811" y="4894"/>
                    <a:pt x="8704" y="2632"/>
                    <a:pt x="7263" y="1179"/>
                  </a:cubicBezTo>
                  <a:cubicBezTo>
                    <a:pt x="6477" y="394"/>
                    <a:pt x="5450" y="1"/>
                    <a:pt x="4423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739;p7">
              <a:extLst>
                <a:ext uri="{FF2B5EF4-FFF2-40B4-BE49-F238E27FC236}">
                  <a16:creationId xmlns:a16="http://schemas.microsoft.com/office/drawing/2014/main" id="{994EF8C6-45D6-B6F8-A00F-322F927F8EF5}"/>
                </a:ext>
              </a:extLst>
            </p:cNvPr>
            <p:cNvSpPr/>
            <p:nvPr/>
          </p:nvSpPr>
          <p:spPr>
            <a:xfrm>
              <a:off x="4098219" y="3850602"/>
              <a:ext cx="101299" cy="195781"/>
            </a:xfrm>
            <a:custGeom>
              <a:avLst/>
              <a:gdLst/>
              <a:ahLst/>
              <a:cxnLst/>
              <a:rect l="l" t="t" r="r" b="b"/>
              <a:pathLst>
                <a:path w="3180" h="6146" extrusionOk="0">
                  <a:moveTo>
                    <a:pt x="194" y="1"/>
                  </a:moveTo>
                  <a:cubicBezTo>
                    <a:pt x="120" y="1"/>
                    <a:pt x="58" y="57"/>
                    <a:pt x="36" y="133"/>
                  </a:cubicBezTo>
                  <a:cubicBezTo>
                    <a:pt x="24" y="228"/>
                    <a:pt x="84" y="300"/>
                    <a:pt x="179" y="312"/>
                  </a:cubicBezTo>
                  <a:cubicBezTo>
                    <a:pt x="775" y="407"/>
                    <a:pt x="1322" y="669"/>
                    <a:pt x="1739" y="1110"/>
                  </a:cubicBezTo>
                  <a:cubicBezTo>
                    <a:pt x="2822" y="2193"/>
                    <a:pt x="2822" y="3967"/>
                    <a:pt x="1739" y="5050"/>
                  </a:cubicBezTo>
                  <a:cubicBezTo>
                    <a:pt x="1286" y="5479"/>
                    <a:pt x="739" y="5765"/>
                    <a:pt x="143" y="5836"/>
                  </a:cubicBezTo>
                  <a:cubicBezTo>
                    <a:pt x="60" y="5848"/>
                    <a:pt x="1" y="5932"/>
                    <a:pt x="13" y="6015"/>
                  </a:cubicBezTo>
                  <a:cubicBezTo>
                    <a:pt x="24" y="6086"/>
                    <a:pt x="84" y="6146"/>
                    <a:pt x="179" y="6146"/>
                  </a:cubicBezTo>
                  <a:lnTo>
                    <a:pt x="203" y="6146"/>
                  </a:lnTo>
                  <a:cubicBezTo>
                    <a:pt x="870" y="6063"/>
                    <a:pt x="1489" y="5753"/>
                    <a:pt x="1977" y="5277"/>
                  </a:cubicBezTo>
                  <a:cubicBezTo>
                    <a:pt x="3180" y="4062"/>
                    <a:pt x="3180" y="2086"/>
                    <a:pt x="1977" y="883"/>
                  </a:cubicBezTo>
                  <a:cubicBezTo>
                    <a:pt x="1501" y="407"/>
                    <a:pt x="894" y="97"/>
                    <a:pt x="215" y="2"/>
                  </a:cubicBezTo>
                  <a:cubicBezTo>
                    <a:pt x="208" y="1"/>
                    <a:pt x="201" y="1"/>
                    <a:pt x="194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740;p7">
              <a:extLst>
                <a:ext uri="{FF2B5EF4-FFF2-40B4-BE49-F238E27FC236}">
                  <a16:creationId xmlns:a16="http://schemas.microsoft.com/office/drawing/2014/main" id="{386079DD-39EA-4586-DA94-547639F5D897}"/>
                </a:ext>
              </a:extLst>
            </p:cNvPr>
            <p:cNvSpPr/>
            <p:nvPr/>
          </p:nvSpPr>
          <p:spPr>
            <a:xfrm>
              <a:off x="3981789" y="3849136"/>
              <a:ext cx="103178" cy="198011"/>
            </a:xfrm>
            <a:custGeom>
              <a:avLst/>
              <a:gdLst/>
              <a:ahLst/>
              <a:cxnLst/>
              <a:rect l="l" t="t" r="r" b="b"/>
              <a:pathLst>
                <a:path w="3239" h="6216" extrusionOk="0">
                  <a:moveTo>
                    <a:pt x="3036" y="1"/>
                  </a:moveTo>
                  <a:cubicBezTo>
                    <a:pt x="2346" y="120"/>
                    <a:pt x="1703" y="441"/>
                    <a:pt x="1215" y="929"/>
                  </a:cubicBezTo>
                  <a:cubicBezTo>
                    <a:pt x="0" y="2132"/>
                    <a:pt x="0" y="4108"/>
                    <a:pt x="1215" y="5323"/>
                  </a:cubicBezTo>
                  <a:cubicBezTo>
                    <a:pt x="1715" y="5823"/>
                    <a:pt x="2346" y="6120"/>
                    <a:pt x="3036" y="6216"/>
                  </a:cubicBezTo>
                  <a:lnTo>
                    <a:pt x="3060" y="6216"/>
                  </a:lnTo>
                  <a:cubicBezTo>
                    <a:pt x="3132" y="6216"/>
                    <a:pt x="3203" y="6156"/>
                    <a:pt x="3215" y="6061"/>
                  </a:cubicBezTo>
                  <a:cubicBezTo>
                    <a:pt x="3239" y="5978"/>
                    <a:pt x="3156" y="5894"/>
                    <a:pt x="3072" y="5882"/>
                  </a:cubicBezTo>
                  <a:cubicBezTo>
                    <a:pt x="2441" y="5811"/>
                    <a:pt x="1882" y="5537"/>
                    <a:pt x="1429" y="5085"/>
                  </a:cubicBezTo>
                  <a:cubicBezTo>
                    <a:pt x="346" y="3989"/>
                    <a:pt x="346" y="2215"/>
                    <a:pt x="1429" y="1132"/>
                  </a:cubicBezTo>
                  <a:cubicBezTo>
                    <a:pt x="1882" y="691"/>
                    <a:pt x="2441" y="405"/>
                    <a:pt x="3072" y="334"/>
                  </a:cubicBezTo>
                  <a:cubicBezTo>
                    <a:pt x="3156" y="322"/>
                    <a:pt x="3215" y="239"/>
                    <a:pt x="3215" y="155"/>
                  </a:cubicBezTo>
                  <a:cubicBezTo>
                    <a:pt x="3203" y="60"/>
                    <a:pt x="3132" y="1"/>
                    <a:pt x="3036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" name="Google Shape;741;p7">
            <a:extLst>
              <a:ext uri="{FF2B5EF4-FFF2-40B4-BE49-F238E27FC236}">
                <a16:creationId xmlns:a16="http://schemas.microsoft.com/office/drawing/2014/main" id="{36F25C90-3B4C-730A-C66D-1DBD7D1A85E8}"/>
              </a:ext>
            </a:extLst>
          </p:cNvPr>
          <p:cNvGrpSpPr/>
          <p:nvPr/>
        </p:nvGrpSpPr>
        <p:grpSpPr>
          <a:xfrm>
            <a:off x="8841254" y="2603492"/>
            <a:ext cx="253727" cy="251776"/>
            <a:chOff x="3522521" y="1975857"/>
            <a:chExt cx="367013" cy="331278"/>
          </a:xfrm>
        </p:grpSpPr>
        <p:sp>
          <p:nvSpPr>
            <p:cNvPr id="119" name="Google Shape;742;p7">
              <a:extLst>
                <a:ext uri="{FF2B5EF4-FFF2-40B4-BE49-F238E27FC236}">
                  <a16:creationId xmlns:a16="http://schemas.microsoft.com/office/drawing/2014/main" id="{3692EA00-54C7-663C-C5C2-C7214ADB05C2}"/>
                </a:ext>
              </a:extLst>
            </p:cNvPr>
            <p:cNvSpPr/>
            <p:nvPr/>
          </p:nvSpPr>
          <p:spPr>
            <a:xfrm>
              <a:off x="3665841" y="1975857"/>
              <a:ext cx="91302" cy="91682"/>
            </a:xfrm>
            <a:custGeom>
              <a:avLst/>
              <a:gdLst/>
              <a:ahLst/>
              <a:cxnLst/>
              <a:rect l="l" t="t" r="r" b="b"/>
              <a:pathLst>
                <a:path w="2882" h="2894" extrusionOk="0">
                  <a:moveTo>
                    <a:pt x="1429" y="703"/>
                  </a:moveTo>
                  <a:cubicBezTo>
                    <a:pt x="1846" y="703"/>
                    <a:pt x="2167" y="1036"/>
                    <a:pt x="2167" y="1453"/>
                  </a:cubicBezTo>
                  <a:cubicBezTo>
                    <a:pt x="2167" y="1870"/>
                    <a:pt x="1834" y="2191"/>
                    <a:pt x="1429" y="2191"/>
                  </a:cubicBezTo>
                  <a:cubicBezTo>
                    <a:pt x="1024" y="2191"/>
                    <a:pt x="679" y="1870"/>
                    <a:pt x="679" y="1453"/>
                  </a:cubicBezTo>
                  <a:cubicBezTo>
                    <a:pt x="679" y="1048"/>
                    <a:pt x="1013" y="703"/>
                    <a:pt x="1429" y="703"/>
                  </a:cubicBezTo>
                  <a:close/>
                  <a:moveTo>
                    <a:pt x="1441" y="0"/>
                  </a:moveTo>
                  <a:cubicBezTo>
                    <a:pt x="1358" y="0"/>
                    <a:pt x="1274" y="84"/>
                    <a:pt x="1274" y="167"/>
                  </a:cubicBezTo>
                  <a:lnTo>
                    <a:pt x="1274" y="393"/>
                  </a:lnTo>
                  <a:cubicBezTo>
                    <a:pt x="1096" y="417"/>
                    <a:pt x="953" y="476"/>
                    <a:pt x="822" y="584"/>
                  </a:cubicBezTo>
                  <a:lnTo>
                    <a:pt x="655" y="417"/>
                  </a:lnTo>
                  <a:cubicBezTo>
                    <a:pt x="626" y="387"/>
                    <a:pt x="581" y="372"/>
                    <a:pt x="536" y="372"/>
                  </a:cubicBezTo>
                  <a:cubicBezTo>
                    <a:pt x="492" y="372"/>
                    <a:pt x="447" y="387"/>
                    <a:pt x="417" y="417"/>
                  </a:cubicBezTo>
                  <a:cubicBezTo>
                    <a:pt x="358" y="476"/>
                    <a:pt x="358" y="596"/>
                    <a:pt x="417" y="655"/>
                  </a:cubicBezTo>
                  <a:lnTo>
                    <a:pt x="584" y="822"/>
                  </a:lnTo>
                  <a:cubicBezTo>
                    <a:pt x="477" y="953"/>
                    <a:pt x="417" y="1119"/>
                    <a:pt x="381" y="1286"/>
                  </a:cubicBezTo>
                  <a:lnTo>
                    <a:pt x="167" y="1286"/>
                  </a:lnTo>
                  <a:cubicBezTo>
                    <a:pt x="72" y="1286"/>
                    <a:pt x="0" y="1358"/>
                    <a:pt x="0" y="1453"/>
                  </a:cubicBezTo>
                  <a:cubicBezTo>
                    <a:pt x="0" y="1536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6"/>
                    <a:pt x="477" y="1941"/>
                    <a:pt x="584" y="2072"/>
                  </a:cubicBezTo>
                  <a:lnTo>
                    <a:pt x="417" y="2239"/>
                  </a:lnTo>
                  <a:cubicBezTo>
                    <a:pt x="358" y="2298"/>
                    <a:pt x="358" y="2417"/>
                    <a:pt x="417" y="2477"/>
                  </a:cubicBezTo>
                  <a:cubicBezTo>
                    <a:pt x="441" y="2501"/>
                    <a:pt x="489" y="2524"/>
                    <a:pt x="536" y="2524"/>
                  </a:cubicBezTo>
                  <a:cubicBezTo>
                    <a:pt x="572" y="2524"/>
                    <a:pt x="620" y="2501"/>
                    <a:pt x="655" y="2477"/>
                  </a:cubicBezTo>
                  <a:lnTo>
                    <a:pt x="810" y="2310"/>
                  </a:lnTo>
                  <a:cubicBezTo>
                    <a:pt x="953" y="2417"/>
                    <a:pt x="1108" y="2477"/>
                    <a:pt x="1274" y="2501"/>
                  </a:cubicBezTo>
                  <a:lnTo>
                    <a:pt x="1274" y="2727"/>
                  </a:lnTo>
                  <a:cubicBezTo>
                    <a:pt x="1274" y="2822"/>
                    <a:pt x="1346" y="2893"/>
                    <a:pt x="1441" y="2893"/>
                  </a:cubicBezTo>
                  <a:cubicBezTo>
                    <a:pt x="1536" y="2893"/>
                    <a:pt x="1608" y="2822"/>
                    <a:pt x="1608" y="2727"/>
                  </a:cubicBezTo>
                  <a:lnTo>
                    <a:pt x="1608" y="2501"/>
                  </a:lnTo>
                  <a:cubicBezTo>
                    <a:pt x="1786" y="2477"/>
                    <a:pt x="1929" y="2417"/>
                    <a:pt x="2072" y="2310"/>
                  </a:cubicBezTo>
                  <a:lnTo>
                    <a:pt x="2227" y="2477"/>
                  </a:lnTo>
                  <a:cubicBezTo>
                    <a:pt x="2263" y="2501"/>
                    <a:pt x="2310" y="2524"/>
                    <a:pt x="2346" y="2524"/>
                  </a:cubicBezTo>
                  <a:cubicBezTo>
                    <a:pt x="2394" y="2524"/>
                    <a:pt x="2441" y="2501"/>
                    <a:pt x="2465" y="2477"/>
                  </a:cubicBezTo>
                  <a:cubicBezTo>
                    <a:pt x="2525" y="2417"/>
                    <a:pt x="2525" y="2298"/>
                    <a:pt x="2465" y="2239"/>
                  </a:cubicBezTo>
                  <a:lnTo>
                    <a:pt x="2298" y="2072"/>
                  </a:lnTo>
                  <a:cubicBezTo>
                    <a:pt x="2406" y="1941"/>
                    <a:pt x="2465" y="1774"/>
                    <a:pt x="2501" y="1608"/>
                  </a:cubicBezTo>
                  <a:lnTo>
                    <a:pt x="2715" y="1608"/>
                  </a:lnTo>
                  <a:cubicBezTo>
                    <a:pt x="2810" y="1608"/>
                    <a:pt x="2882" y="1536"/>
                    <a:pt x="2882" y="1453"/>
                  </a:cubicBezTo>
                  <a:cubicBezTo>
                    <a:pt x="2882" y="1358"/>
                    <a:pt x="2810" y="1286"/>
                    <a:pt x="2727" y="1286"/>
                  </a:cubicBezTo>
                  <a:lnTo>
                    <a:pt x="2501" y="1286"/>
                  </a:lnTo>
                  <a:cubicBezTo>
                    <a:pt x="2465" y="1108"/>
                    <a:pt x="2406" y="953"/>
                    <a:pt x="2310" y="822"/>
                  </a:cubicBezTo>
                  <a:lnTo>
                    <a:pt x="2465" y="655"/>
                  </a:lnTo>
                  <a:cubicBezTo>
                    <a:pt x="2525" y="596"/>
                    <a:pt x="2525" y="476"/>
                    <a:pt x="2465" y="417"/>
                  </a:cubicBezTo>
                  <a:cubicBezTo>
                    <a:pt x="2435" y="387"/>
                    <a:pt x="2391" y="372"/>
                    <a:pt x="2346" y="372"/>
                  </a:cubicBezTo>
                  <a:cubicBezTo>
                    <a:pt x="2301" y="372"/>
                    <a:pt x="2257" y="387"/>
                    <a:pt x="2227" y="417"/>
                  </a:cubicBezTo>
                  <a:lnTo>
                    <a:pt x="2072" y="584"/>
                  </a:lnTo>
                  <a:cubicBezTo>
                    <a:pt x="1929" y="476"/>
                    <a:pt x="1775" y="417"/>
                    <a:pt x="1608" y="393"/>
                  </a:cubicBezTo>
                  <a:lnTo>
                    <a:pt x="1608" y="167"/>
                  </a:lnTo>
                  <a:cubicBezTo>
                    <a:pt x="1608" y="84"/>
                    <a:pt x="1536" y="0"/>
                    <a:pt x="1441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743;p7">
              <a:extLst>
                <a:ext uri="{FF2B5EF4-FFF2-40B4-BE49-F238E27FC236}">
                  <a16:creationId xmlns:a16="http://schemas.microsoft.com/office/drawing/2014/main" id="{043BDAC0-E022-5208-049A-266D3CA2906B}"/>
                </a:ext>
              </a:extLst>
            </p:cNvPr>
            <p:cNvSpPr/>
            <p:nvPr/>
          </p:nvSpPr>
          <p:spPr>
            <a:xfrm>
              <a:off x="3693751" y="2004147"/>
              <a:ext cx="34721" cy="35101"/>
            </a:xfrm>
            <a:custGeom>
              <a:avLst/>
              <a:gdLst/>
              <a:ahLst/>
              <a:cxnLst/>
              <a:rect l="l" t="t" r="r" b="b"/>
              <a:pathLst>
                <a:path w="1096" h="1108" extrusionOk="0">
                  <a:moveTo>
                    <a:pt x="548" y="345"/>
                  </a:moveTo>
                  <a:cubicBezTo>
                    <a:pt x="667" y="345"/>
                    <a:pt x="751" y="441"/>
                    <a:pt x="751" y="560"/>
                  </a:cubicBezTo>
                  <a:cubicBezTo>
                    <a:pt x="751" y="679"/>
                    <a:pt x="667" y="762"/>
                    <a:pt x="548" y="762"/>
                  </a:cubicBezTo>
                  <a:cubicBezTo>
                    <a:pt x="429" y="762"/>
                    <a:pt x="334" y="679"/>
                    <a:pt x="334" y="560"/>
                  </a:cubicBezTo>
                  <a:cubicBezTo>
                    <a:pt x="334" y="441"/>
                    <a:pt x="429" y="345"/>
                    <a:pt x="548" y="345"/>
                  </a:cubicBezTo>
                  <a:close/>
                  <a:moveTo>
                    <a:pt x="548" y="0"/>
                  </a:moveTo>
                  <a:cubicBezTo>
                    <a:pt x="251" y="0"/>
                    <a:pt x="1" y="262"/>
                    <a:pt x="1" y="560"/>
                  </a:cubicBezTo>
                  <a:cubicBezTo>
                    <a:pt x="1" y="857"/>
                    <a:pt x="251" y="1107"/>
                    <a:pt x="548" y="1107"/>
                  </a:cubicBezTo>
                  <a:cubicBezTo>
                    <a:pt x="846" y="1107"/>
                    <a:pt x="1096" y="857"/>
                    <a:pt x="1096" y="560"/>
                  </a:cubicBezTo>
                  <a:cubicBezTo>
                    <a:pt x="1096" y="262"/>
                    <a:pt x="846" y="0"/>
                    <a:pt x="54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744;p7">
              <a:extLst>
                <a:ext uri="{FF2B5EF4-FFF2-40B4-BE49-F238E27FC236}">
                  <a16:creationId xmlns:a16="http://schemas.microsoft.com/office/drawing/2014/main" id="{20BB1931-EBE2-2DBC-A40E-894663370217}"/>
                </a:ext>
              </a:extLst>
            </p:cNvPr>
            <p:cNvSpPr/>
            <p:nvPr/>
          </p:nvSpPr>
          <p:spPr>
            <a:xfrm>
              <a:off x="3679052" y="2008297"/>
              <a:ext cx="210482" cy="228983"/>
            </a:xfrm>
            <a:custGeom>
              <a:avLst/>
              <a:gdLst/>
              <a:ahLst/>
              <a:cxnLst/>
              <a:rect l="l" t="t" r="r" b="b"/>
              <a:pathLst>
                <a:path w="6644" h="7228" extrusionOk="0">
                  <a:moveTo>
                    <a:pt x="4179" y="334"/>
                  </a:moveTo>
                  <a:lnTo>
                    <a:pt x="4179" y="762"/>
                  </a:lnTo>
                  <a:lnTo>
                    <a:pt x="4179" y="786"/>
                  </a:lnTo>
                  <a:cubicBezTo>
                    <a:pt x="4179" y="869"/>
                    <a:pt x="4239" y="941"/>
                    <a:pt x="4334" y="965"/>
                  </a:cubicBezTo>
                  <a:cubicBezTo>
                    <a:pt x="4596" y="988"/>
                    <a:pt x="4846" y="1107"/>
                    <a:pt x="5072" y="1274"/>
                  </a:cubicBezTo>
                  <a:cubicBezTo>
                    <a:pt x="5102" y="1299"/>
                    <a:pt x="5138" y="1311"/>
                    <a:pt x="5174" y="1311"/>
                  </a:cubicBezTo>
                  <a:cubicBezTo>
                    <a:pt x="5225" y="1311"/>
                    <a:pt x="5276" y="1287"/>
                    <a:pt x="5310" y="1238"/>
                  </a:cubicBezTo>
                  <a:lnTo>
                    <a:pt x="5322" y="1227"/>
                  </a:lnTo>
                  <a:lnTo>
                    <a:pt x="5620" y="929"/>
                  </a:lnTo>
                  <a:lnTo>
                    <a:pt x="5715" y="1024"/>
                  </a:lnTo>
                  <a:lnTo>
                    <a:pt x="5418" y="1322"/>
                  </a:lnTo>
                  <a:lnTo>
                    <a:pt x="5406" y="1334"/>
                  </a:lnTo>
                  <a:cubicBezTo>
                    <a:pt x="5322" y="1393"/>
                    <a:pt x="5322" y="1500"/>
                    <a:pt x="5370" y="1572"/>
                  </a:cubicBezTo>
                  <a:cubicBezTo>
                    <a:pt x="5537" y="1798"/>
                    <a:pt x="5632" y="2048"/>
                    <a:pt x="5679" y="2310"/>
                  </a:cubicBezTo>
                  <a:cubicBezTo>
                    <a:pt x="5703" y="2405"/>
                    <a:pt x="5775" y="2465"/>
                    <a:pt x="5858" y="2465"/>
                  </a:cubicBezTo>
                  <a:lnTo>
                    <a:pt x="6311" y="2465"/>
                  </a:lnTo>
                  <a:lnTo>
                    <a:pt x="6311" y="2572"/>
                  </a:lnTo>
                  <a:lnTo>
                    <a:pt x="5846" y="2572"/>
                  </a:lnTo>
                  <a:cubicBezTo>
                    <a:pt x="5763" y="2572"/>
                    <a:pt x="5679" y="2631"/>
                    <a:pt x="5668" y="2715"/>
                  </a:cubicBezTo>
                  <a:cubicBezTo>
                    <a:pt x="5632" y="2989"/>
                    <a:pt x="5525" y="3239"/>
                    <a:pt x="5358" y="3465"/>
                  </a:cubicBezTo>
                  <a:cubicBezTo>
                    <a:pt x="5298" y="3536"/>
                    <a:pt x="5310" y="3643"/>
                    <a:pt x="5382" y="3703"/>
                  </a:cubicBezTo>
                  <a:lnTo>
                    <a:pt x="5406" y="3715"/>
                  </a:lnTo>
                  <a:lnTo>
                    <a:pt x="5715" y="4024"/>
                  </a:lnTo>
                  <a:lnTo>
                    <a:pt x="5620" y="4120"/>
                  </a:lnTo>
                  <a:lnTo>
                    <a:pt x="5310" y="3798"/>
                  </a:lnTo>
                  <a:cubicBezTo>
                    <a:pt x="5310" y="3798"/>
                    <a:pt x="5310" y="3786"/>
                    <a:pt x="5298" y="3786"/>
                  </a:cubicBezTo>
                  <a:cubicBezTo>
                    <a:pt x="5266" y="3747"/>
                    <a:pt x="5218" y="3729"/>
                    <a:pt x="5171" y="3729"/>
                  </a:cubicBezTo>
                  <a:cubicBezTo>
                    <a:pt x="5132" y="3729"/>
                    <a:pt x="5092" y="3741"/>
                    <a:pt x="5060" y="3763"/>
                  </a:cubicBezTo>
                  <a:cubicBezTo>
                    <a:pt x="4846" y="3917"/>
                    <a:pt x="4584" y="4024"/>
                    <a:pt x="4310" y="4072"/>
                  </a:cubicBezTo>
                  <a:cubicBezTo>
                    <a:pt x="4227" y="4084"/>
                    <a:pt x="4167" y="4155"/>
                    <a:pt x="4167" y="4251"/>
                  </a:cubicBezTo>
                  <a:lnTo>
                    <a:pt x="4167" y="4263"/>
                  </a:lnTo>
                  <a:lnTo>
                    <a:pt x="4167" y="4715"/>
                  </a:lnTo>
                  <a:lnTo>
                    <a:pt x="4060" y="4715"/>
                  </a:lnTo>
                  <a:lnTo>
                    <a:pt x="4060" y="4275"/>
                  </a:lnTo>
                  <a:lnTo>
                    <a:pt x="4060" y="4263"/>
                  </a:lnTo>
                  <a:cubicBezTo>
                    <a:pt x="4060" y="4179"/>
                    <a:pt x="4001" y="4096"/>
                    <a:pt x="3917" y="4084"/>
                  </a:cubicBezTo>
                  <a:cubicBezTo>
                    <a:pt x="3644" y="4060"/>
                    <a:pt x="3393" y="3941"/>
                    <a:pt x="3167" y="3774"/>
                  </a:cubicBezTo>
                  <a:cubicBezTo>
                    <a:pt x="3136" y="3749"/>
                    <a:pt x="3099" y="3736"/>
                    <a:pt x="3061" y="3736"/>
                  </a:cubicBezTo>
                  <a:cubicBezTo>
                    <a:pt x="3012" y="3736"/>
                    <a:pt x="2963" y="3758"/>
                    <a:pt x="2929" y="3798"/>
                  </a:cubicBezTo>
                  <a:cubicBezTo>
                    <a:pt x="2929" y="3798"/>
                    <a:pt x="2929" y="3822"/>
                    <a:pt x="2917" y="3822"/>
                  </a:cubicBezTo>
                  <a:lnTo>
                    <a:pt x="2608" y="4132"/>
                  </a:lnTo>
                  <a:lnTo>
                    <a:pt x="2512" y="4036"/>
                  </a:lnTo>
                  <a:lnTo>
                    <a:pt x="2810" y="3739"/>
                  </a:lnTo>
                  <a:lnTo>
                    <a:pt x="2822" y="3727"/>
                  </a:lnTo>
                  <a:cubicBezTo>
                    <a:pt x="2822" y="3727"/>
                    <a:pt x="2846" y="3727"/>
                    <a:pt x="2846" y="3715"/>
                  </a:cubicBezTo>
                  <a:cubicBezTo>
                    <a:pt x="2917" y="3655"/>
                    <a:pt x="2917" y="3548"/>
                    <a:pt x="2870" y="3477"/>
                  </a:cubicBezTo>
                  <a:cubicBezTo>
                    <a:pt x="2703" y="3262"/>
                    <a:pt x="2608" y="3001"/>
                    <a:pt x="2560" y="2727"/>
                  </a:cubicBezTo>
                  <a:cubicBezTo>
                    <a:pt x="2548" y="2643"/>
                    <a:pt x="2465" y="2584"/>
                    <a:pt x="2381" y="2584"/>
                  </a:cubicBezTo>
                  <a:lnTo>
                    <a:pt x="1929" y="2584"/>
                  </a:lnTo>
                  <a:lnTo>
                    <a:pt x="1929" y="2465"/>
                  </a:lnTo>
                  <a:lnTo>
                    <a:pt x="2381" y="2465"/>
                  </a:lnTo>
                  <a:cubicBezTo>
                    <a:pt x="2465" y="2465"/>
                    <a:pt x="2548" y="2405"/>
                    <a:pt x="2560" y="2310"/>
                  </a:cubicBezTo>
                  <a:cubicBezTo>
                    <a:pt x="2584" y="2048"/>
                    <a:pt x="2703" y="1798"/>
                    <a:pt x="2870" y="1572"/>
                  </a:cubicBezTo>
                  <a:cubicBezTo>
                    <a:pt x="2929" y="1500"/>
                    <a:pt x="2917" y="1393"/>
                    <a:pt x="2846" y="1334"/>
                  </a:cubicBezTo>
                  <a:lnTo>
                    <a:pt x="2822" y="1322"/>
                  </a:lnTo>
                  <a:lnTo>
                    <a:pt x="2524" y="1024"/>
                  </a:lnTo>
                  <a:lnTo>
                    <a:pt x="2620" y="929"/>
                  </a:lnTo>
                  <a:lnTo>
                    <a:pt x="2917" y="1227"/>
                  </a:lnTo>
                  <a:lnTo>
                    <a:pt x="2929" y="1238"/>
                  </a:lnTo>
                  <a:cubicBezTo>
                    <a:pt x="2963" y="1286"/>
                    <a:pt x="3012" y="1306"/>
                    <a:pt x="3062" y="1306"/>
                  </a:cubicBezTo>
                  <a:cubicBezTo>
                    <a:pt x="3099" y="1306"/>
                    <a:pt x="3137" y="1295"/>
                    <a:pt x="3167" y="1274"/>
                  </a:cubicBezTo>
                  <a:cubicBezTo>
                    <a:pt x="3393" y="1107"/>
                    <a:pt x="3644" y="1000"/>
                    <a:pt x="3917" y="953"/>
                  </a:cubicBezTo>
                  <a:cubicBezTo>
                    <a:pt x="4001" y="941"/>
                    <a:pt x="4060" y="869"/>
                    <a:pt x="4060" y="774"/>
                  </a:cubicBezTo>
                  <a:lnTo>
                    <a:pt x="4060" y="762"/>
                  </a:lnTo>
                  <a:lnTo>
                    <a:pt x="4060" y="334"/>
                  </a:lnTo>
                  <a:close/>
                  <a:moveTo>
                    <a:pt x="3894" y="0"/>
                  </a:moveTo>
                  <a:cubicBezTo>
                    <a:pt x="3810" y="0"/>
                    <a:pt x="3739" y="84"/>
                    <a:pt x="3739" y="167"/>
                  </a:cubicBezTo>
                  <a:lnTo>
                    <a:pt x="3739" y="667"/>
                  </a:lnTo>
                  <a:cubicBezTo>
                    <a:pt x="3513" y="703"/>
                    <a:pt x="3298" y="798"/>
                    <a:pt x="3108" y="929"/>
                  </a:cubicBezTo>
                  <a:lnTo>
                    <a:pt x="2762" y="584"/>
                  </a:lnTo>
                  <a:cubicBezTo>
                    <a:pt x="2733" y="554"/>
                    <a:pt x="2688" y="539"/>
                    <a:pt x="2643" y="539"/>
                  </a:cubicBezTo>
                  <a:cubicBezTo>
                    <a:pt x="2599" y="539"/>
                    <a:pt x="2554" y="554"/>
                    <a:pt x="2524" y="584"/>
                  </a:cubicBezTo>
                  <a:lnTo>
                    <a:pt x="2203" y="917"/>
                  </a:lnTo>
                  <a:cubicBezTo>
                    <a:pt x="2167" y="941"/>
                    <a:pt x="2155" y="988"/>
                    <a:pt x="2155" y="1036"/>
                  </a:cubicBezTo>
                  <a:cubicBezTo>
                    <a:pt x="2155" y="1084"/>
                    <a:pt x="2167" y="1119"/>
                    <a:pt x="2203" y="1155"/>
                  </a:cubicBezTo>
                  <a:lnTo>
                    <a:pt x="2536" y="1500"/>
                  </a:lnTo>
                  <a:cubicBezTo>
                    <a:pt x="2417" y="1691"/>
                    <a:pt x="2334" y="1893"/>
                    <a:pt x="2274" y="2119"/>
                  </a:cubicBezTo>
                  <a:lnTo>
                    <a:pt x="1786" y="2119"/>
                  </a:lnTo>
                  <a:cubicBezTo>
                    <a:pt x="1691" y="2119"/>
                    <a:pt x="1619" y="2191"/>
                    <a:pt x="1619" y="2286"/>
                  </a:cubicBezTo>
                  <a:lnTo>
                    <a:pt x="1619" y="2751"/>
                  </a:lnTo>
                  <a:cubicBezTo>
                    <a:pt x="1619" y="2834"/>
                    <a:pt x="1691" y="2905"/>
                    <a:pt x="1786" y="2905"/>
                  </a:cubicBezTo>
                  <a:lnTo>
                    <a:pt x="2274" y="2905"/>
                  </a:lnTo>
                  <a:cubicBezTo>
                    <a:pt x="2322" y="3084"/>
                    <a:pt x="2381" y="3251"/>
                    <a:pt x="2465" y="3417"/>
                  </a:cubicBezTo>
                  <a:lnTo>
                    <a:pt x="1084" y="3417"/>
                  </a:lnTo>
                  <a:cubicBezTo>
                    <a:pt x="988" y="3417"/>
                    <a:pt x="917" y="3489"/>
                    <a:pt x="917" y="3584"/>
                  </a:cubicBezTo>
                  <a:cubicBezTo>
                    <a:pt x="917" y="3667"/>
                    <a:pt x="988" y="3739"/>
                    <a:pt x="1084" y="3739"/>
                  </a:cubicBezTo>
                  <a:lnTo>
                    <a:pt x="2334" y="3739"/>
                  </a:lnTo>
                  <a:lnTo>
                    <a:pt x="2203" y="3882"/>
                  </a:lnTo>
                  <a:cubicBezTo>
                    <a:pt x="2143" y="3941"/>
                    <a:pt x="2143" y="4060"/>
                    <a:pt x="2203" y="4120"/>
                  </a:cubicBezTo>
                  <a:lnTo>
                    <a:pt x="2524" y="4441"/>
                  </a:lnTo>
                  <a:cubicBezTo>
                    <a:pt x="2560" y="4477"/>
                    <a:pt x="2608" y="4489"/>
                    <a:pt x="2643" y="4489"/>
                  </a:cubicBezTo>
                  <a:cubicBezTo>
                    <a:pt x="2691" y="4489"/>
                    <a:pt x="2739" y="4477"/>
                    <a:pt x="2762" y="4441"/>
                  </a:cubicBezTo>
                  <a:lnTo>
                    <a:pt x="3108" y="4096"/>
                  </a:lnTo>
                  <a:cubicBezTo>
                    <a:pt x="3286" y="4215"/>
                    <a:pt x="3489" y="4310"/>
                    <a:pt x="3703" y="4358"/>
                  </a:cubicBezTo>
                  <a:lnTo>
                    <a:pt x="3703" y="4370"/>
                  </a:lnTo>
                  <a:lnTo>
                    <a:pt x="3703" y="5144"/>
                  </a:lnTo>
                  <a:lnTo>
                    <a:pt x="155" y="5144"/>
                  </a:lnTo>
                  <a:cubicBezTo>
                    <a:pt x="72" y="5144"/>
                    <a:pt x="0" y="5215"/>
                    <a:pt x="0" y="5310"/>
                  </a:cubicBezTo>
                  <a:cubicBezTo>
                    <a:pt x="0" y="5394"/>
                    <a:pt x="72" y="5465"/>
                    <a:pt x="155" y="5465"/>
                  </a:cubicBezTo>
                  <a:lnTo>
                    <a:pt x="4417" y="5465"/>
                  </a:lnTo>
                  <a:lnTo>
                    <a:pt x="4120" y="7037"/>
                  </a:lnTo>
                  <a:cubicBezTo>
                    <a:pt x="4108" y="7120"/>
                    <a:pt x="4167" y="7215"/>
                    <a:pt x="4251" y="7227"/>
                  </a:cubicBezTo>
                  <a:lnTo>
                    <a:pt x="4286" y="7227"/>
                  </a:lnTo>
                  <a:cubicBezTo>
                    <a:pt x="4358" y="7227"/>
                    <a:pt x="4429" y="7168"/>
                    <a:pt x="4441" y="7096"/>
                  </a:cubicBezTo>
                  <a:lnTo>
                    <a:pt x="4787" y="5322"/>
                  </a:lnTo>
                  <a:cubicBezTo>
                    <a:pt x="4798" y="5275"/>
                    <a:pt x="4787" y="5215"/>
                    <a:pt x="4763" y="5191"/>
                  </a:cubicBezTo>
                  <a:cubicBezTo>
                    <a:pt x="4727" y="5144"/>
                    <a:pt x="4679" y="5132"/>
                    <a:pt x="4620" y="5132"/>
                  </a:cubicBezTo>
                  <a:lnTo>
                    <a:pt x="4048" y="5132"/>
                  </a:lnTo>
                  <a:lnTo>
                    <a:pt x="4048" y="5013"/>
                  </a:lnTo>
                  <a:lnTo>
                    <a:pt x="4370" y="5013"/>
                  </a:lnTo>
                  <a:cubicBezTo>
                    <a:pt x="4465" y="5013"/>
                    <a:pt x="4536" y="4929"/>
                    <a:pt x="4536" y="4846"/>
                  </a:cubicBezTo>
                  <a:lnTo>
                    <a:pt x="4536" y="4358"/>
                  </a:lnTo>
                  <a:cubicBezTo>
                    <a:pt x="4763" y="4310"/>
                    <a:pt x="4965" y="4215"/>
                    <a:pt x="5168" y="4084"/>
                  </a:cubicBezTo>
                  <a:lnTo>
                    <a:pt x="5501" y="4429"/>
                  </a:lnTo>
                  <a:cubicBezTo>
                    <a:pt x="5537" y="4453"/>
                    <a:pt x="5584" y="4477"/>
                    <a:pt x="5620" y="4477"/>
                  </a:cubicBezTo>
                  <a:cubicBezTo>
                    <a:pt x="5668" y="4477"/>
                    <a:pt x="5715" y="4453"/>
                    <a:pt x="5739" y="4429"/>
                  </a:cubicBezTo>
                  <a:lnTo>
                    <a:pt x="6072" y="4096"/>
                  </a:lnTo>
                  <a:cubicBezTo>
                    <a:pt x="6096" y="4072"/>
                    <a:pt x="6108" y="4024"/>
                    <a:pt x="6108" y="3977"/>
                  </a:cubicBezTo>
                  <a:cubicBezTo>
                    <a:pt x="6108" y="3941"/>
                    <a:pt x="6096" y="3894"/>
                    <a:pt x="6072" y="3858"/>
                  </a:cubicBezTo>
                  <a:lnTo>
                    <a:pt x="5727" y="3524"/>
                  </a:lnTo>
                  <a:cubicBezTo>
                    <a:pt x="5846" y="3322"/>
                    <a:pt x="5930" y="3120"/>
                    <a:pt x="5989" y="2893"/>
                  </a:cubicBezTo>
                  <a:lnTo>
                    <a:pt x="6489" y="2893"/>
                  </a:lnTo>
                  <a:cubicBezTo>
                    <a:pt x="6572" y="2893"/>
                    <a:pt x="6644" y="2822"/>
                    <a:pt x="6644" y="2727"/>
                  </a:cubicBezTo>
                  <a:lnTo>
                    <a:pt x="6644" y="2274"/>
                  </a:lnTo>
                  <a:cubicBezTo>
                    <a:pt x="6632" y="2191"/>
                    <a:pt x="6561" y="2119"/>
                    <a:pt x="6477" y="2119"/>
                  </a:cubicBezTo>
                  <a:lnTo>
                    <a:pt x="5977" y="2119"/>
                  </a:lnTo>
                  <a:cubicBezTo>
                    <a:pt x="5941" y="1893"/>
                    <a:pt x="5846" y="1691"/>
                    <a:pt x="5715" y="1500"/>
                  </a:cubicBezTo>
                  <a:lnTo>
                    <a:pt x="6060" y="1155"/>
                  </a:lnTo>
                  <a:cubicBezTo>
                    <a:pt x="6084" y="1119"/>
                    <a:pt x="6096" y="1084"/>
                    <a:pt x="6096" y="1036"/>
                  </a:cubicBezTo>
                  <a:cubicBezTo>
                    <a:pt x="6096" y="988"/>
                    <a:pt x="6084" y="941"/>
                    <a:pt x="6060" y="917"/>
                  </a:cubicBezTo>
                  <a:lnTo>
                    <a:pt x="5727" y="584"/>
                  </a:lnTo>
                  <a:cubicBezTo>
                    <a:pt x="5697" y="554"/>
                    <a:pt x="5653" y="539"/>
                    <a:pt x="5608" y="539"/>
                  </a:cubicBezTo>
                  <a:cubicBezTo>
                    <a:pt x="5563" y="539"/>
                    <a:pt x="5519" y="554"/>
                    <a:pt x="5489" y="584"/>
                  </a:cubicBezTo>
                  <a:lnTo>
                    <a:pt x="5144" y="929"/>
                  </a:lnTo>
                  <a:cubicBezTo>
                    <a:pt x="4953" y="810"/>
                    <a:pt x="4751" y="726"/>
                    <a:pt x="4525" y="667"/>
                  </a:cubicBezTo>
                  <a:lnTo>
                    <a:pt x="4525" y="167"/>
                  </a:lnTo>
                  <a:cubicBezTo>
                    <a:pt x="4525" y="84"/>
                    <a:pt x="4453" y="0"/>
                    <a:pt x="435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745;p7">
              <a:extLst>
                <a:ext uri="{FF2B5EF4-FFF2-40B4-BE49-F238E27FC236}">
                  <a16:creationId xmlns:a16="http://schemas.microsoft.com/office/drawing/2014/main" id="{7A25AD51-2E90-9A76-67F7-2E9E90CE13C6}"/>
                </a:ext>
              </a:extLst>
            </p:cNvPr>
            <p:cNvSpPr/>
            <p:nvPr/>
          </p:nvSpPr>
          <p:spPr>
            <a:xfrm>
              <a:off x="3772951" y="2050907"/>
              <a:ext cx="73973" cy="73593"/>
            </a:xfrm>
            <a:custGeom>
              <a:avLst/>
              <a:gdLst/>
              <a:ahLst/>
              <a:cxnLst/>
              <a:rect l="l" t="t" r="r" b="b"/>
              <a:pathLst>
                <a:path w="2335" h="2323" extrusionOk="0">
                  <a:moveTo>
                    <a:pt x="1156" y="322"/>
                  </a:moveTo>
                  <a:cubicBezTo>
                    <a:pt x="1620" y="322"/>
                    <a:pt x="1989" y="703"/>
                    <a:pt x="1989" y="1167"/>
                  </a:cubicBezTo>
                  <a:cubicBezTo>
                    <a:pt x="1989" y="1620"/>
                    <a:pt x="1620" y="2001"/>
                    <a:pt x="1156" y="2001"/>
                  </a:cubicBezTo>
                  <a:cubicBezTo>
                    <a:pt x="691" y="2001"/>
                    <a:pt x="322" y="1620"/>
                    <a:pt x="322" y="1167"/>
                  </a:cubicBezTo>
                  <a:cubicBezTo>
                    <a:pt x="322" y="703"/>
                    <a:pt x="691" y="322"/>
                    <a:pt x="1156" y="322"/>
                  </a:cubicBezTo>
                  <a:close/>
                  <a:moveTo>
                    <a:pt x="1156" y="1"/>
                  </a:moveTo>
                  <a:cubicBezTo>
                    <a:pt x="513" y="1"/>
                    <a:pt x="1" y="524"/>
                    <a:pt x="1" y="1167"/>
                  </a:cubicBezTo>
                  <a:cubicBezTo>
                    <a:pt x="1" y="1798"/>
                    <a:pt x="513" y="2322"/>
                    <a:pt x="1156" y="2322"/>
                  </a:cubicBezTo>
                  <a:cubicBezTo>
                    <a:pt x="1799" y="2322"/>
                    <a:pt x="2323" y="1798"/>
                    <a:pt x="2323" y="1167"/>
                  </a:cubicBezTo>
                  <a:cubicBezTo>
                    <a:pt x="2334" y="524"/>
                    <a:pt x="1811" y="1"/>
                    <a:pt x="1156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746;p7">
              <a:extLst>
                <a:ext uri="{FF2B5EF4-FFF2-40B4-BE49-F238E27FC236}">
                  <a16:creationId xmlns:a16="http://schemas.microsoft.com/office/drawing/2014/main" id="{53913ECA-8613-CD01-250B-8A3D3C93A8B5}"/>
                </a:ext>
              </a:extLst>
            </p:cNvPr>
            <p:cNvSpPr/>
            <p:nvPr/>
          </p:nvSpPr>
          <p:spPr>
            <a:xfrm>
              <a:off x="3790312" y="2069028"/>
              <a:ext cx="38491" cy="38491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322"/>
                  </a:moveTo>
                  <a:cubicBezTo>
                    <a:pt x="763" y="322"/>
                    <a:pt x="882" y="441"/>
                    <a:pt x="882" y="595"/>
                  </a:cubicBezTo>
                  <a:cubicBezTo>
                    <a:pt x="882" y="738"/>
                    <a:pt x="763" y="857"/>
                    <a:pt x="608" y="857"/>
                  </a:cubicBezTo>
                  <a:cubicBezTo>
                    <a:pt x="465" y="857"/>
                    <a:pt x="346" y="738"/>
                    <a:pt x="346" y="595"/>
                  </a:cubicBezTo>
                  <a:cubicBezTo>
                    <a:pt x="346" y="441"/>
                    <a:pt x="465" y="322"/>
                    <a:pt x="608" y="322"/>
                  </a:cubicBezTo>
                  <a:close/>
                  <a:moveTo>
                    <a:pt x="608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62" y="1215"/>
                    <a:pt x="608" y="1215"/>
                  </a:cubicBezTo>
                  <a:cubicBezTo>
                    <a:pt x="941" y="1215"/>
                    <a:pt x="1215" y="953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747;p7">
              <a:extLst>
                <a:ext uri="{FF2B5EF4-FFF2-40B4-BE49-F238E27FC236}">
                  <a16:creationId xmlns:a16="http://schemas.microsoft.com/office/drawing/2014/main" id="{C4F5FEF0-B6DB-8DEB-26EE-F37D7402D245}"/>
                </a:ext>
              </a:extLst>
            </p:cNvPr>
            <p:cNvSpPr/>
            <p:nvPr/>
          </p:nvSpPr>
          <p:spPr>
            <a:xfrm>
              <a:off x="3522521" y="2081447"/>
              <a:ext cx="294212" cy="225688"/>
            </a:xfrm>
            <a:custGeom>
              <a:avLst/>
              <a:gdLst/>
              <a:ahLst/>
              <a:cxnLst/>
              <a:rect l="l" t="t" r="r" b="b"/>
              <a:pathLst>
                <a:path w="9287" h="7124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6954"/>
                  </a:lnTo>
                  <a:cubicBezTo>
                    <a:pt x="0" y="7121"/>
                    <a:pt x="143" y="7121"/>
                    <a:pt x="262" y="7121"/>
                  </a:cubicBezTo>
                  <a:cubicBezTo>
                    <a:pt x="351" y="7121"/>
                    <a:pt x="2483" y="7124"/>
                    <a:pt x="4603" y="7124"/>
                  </a:cubicBezTo>
                  <a:cubicBezTo>
                    <a:pt x="6724" y="7124"/>
                    <a:pt x="8835" y="7121"/>
                    <a:pt x="8882" y="7109"/>
                  </a:cubicBezTo>
                  <a:cubicBezTo>
                    <a:pt x="8942" y="7085"/>
                    <a:pt x="8989" y="7026"/>
                    <a:pt x="9001" y="6966"/>
                  </a:cubicBezTo>
                  <a:lnTo>
                    <a:pt x="9287" y="5466"/>
                  </a:lnTo>
                  <a:cubicBezTo>
                    <a:pt x="9275" y="5395"/>
                    <a:pt x="9216" y="5299"/>
                    <a:pt x="9120" y="5287"/>
                  </a:cubicBezTo>
                  <a:cubicBezTo>
                    <a:pt x="9113" y="5286"/>
                    <a:pt x="9106" y="5286"/>
                    <a:pt x="9099" y="5286"/>
                  </a:cubicBezTo>
                  <a:cubicBezTo>
                    <a:pt x="9021" y="5286"/>
                    <a:pt x="8941" y="5342"/>
                    <a:pt x="8930" y="5418"/>
                  </a:cubicBezTo>
                  <a:lnTo>
                    <a:pt x="8680" y="6788"/>
                  </a:lnTo>
                  <a:lnTo>
                    <a:pt x="357" y="6788"/>
                  </a:lnTo>
                  <a:lnTo>
                    <a:pt x="1036" y="3192"/>
                  </a:lnTo>
                  <a:lnTo>
                    <a:pt x="4429" y="3192"/>
                  </a:lnTo>
                  <a:cubicBezTo>
                    <a:pt x="4524" y="3192"/>
                    <a:pt x="4596" y="3120"/>
                    <a:pt x="4596" y="3025"/>
                  </a:cubicBezTo>
                  <a:cubicBezTo>
                    <a:pt x="4596" y="2930"/>
                    <a:pt x="4524" y="2858"/>
                    <a:pt x="4429" y="2858"/>
                  </a:cubicBezTo>
                  <a:lnTo>
                    <a:pt x="905" y="2858"/>
                  </a:lnTo>
                  <a:cubicBezTo>
                    <a:pt x="834" y="2858"/>
                    <a:pt x="750" y="2918"/>
                    <a:pt x="738" y="2989"/>
                  </a:cubicBezTo>
                  <a:lnTo>
                    <a:pt x="322" y="5168"/>
                  </a:lnTo>
                  <a:lnTo>
                    <a:pt x="322" y="334"/>
                  </a:lnTo>
                  <a:lnTo>
                    <a:pt x="2453" y="334"/>
                  </a:lnTo>
                  <a:lnTo>
                    <a:pt x="3536" y="1418"/>
                  </a:lnTo>
                  <a:cubicBezTo>
                    <a:pt x="3572" y="1442"/>
                    <a:pt x="3608" y="1465"/>
                    <a:pt x="3655" y="1465"/>
                  </a:cubicBezTo>
                  <a:lnTo>
                    <a:pt x="5358" y="1465"/>
                  </a:lnTo>
                  <a:cubicBezTo>
                    <a:pt x="5441" y="1465"/>
                    <a:pt x="5513" y="1394"/>
                    <a:pt x="5513" y="1299"/>
                  </a:cubicBezTo>
                  <a:cubicBezTo>
                    <a:pt x="5513" y="1204"/>
                    <a:pt x="5441" y="1132"/>
                    <a:pt x="5358" y="1132"/>
                  </a:cubicBezTo>
                  <a:lnTo>
                    <a:pt x="3727" y="1132"/>
                  </a:lnTo>
                  <a:lnTo>
                    <a:pt x="2643" y="49"/>
                  </a:lnTo>
                  <a:cubicBezTo>
                    <a:pt x="2619" y="13"/>
                    <a:pt x="2572" y="1"/>
                    <a:pt x="2524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748;p7">
              <a:extLst>
                <a:ext uri="{FF2B5EF4-FFF2-40B4-BE49-F238E27FC236}">
                  <a16:creationId xmlns:a16="http://schemas.microsoft.com/office/drawing/2014/main" id="{C0247855-7EDB-9789-3C97-710B39715772}"/>
                </a:ext>
              </a:extLst>
            </p:cNvPr>
            <p:cNvSpPr/>
            <p:nvPr/>
          </p:nvSpPr>
          <p:spPr>
            <a:xfrm>
              <a:off x="3810682" y="2248812"/>
              <a:ext cx="1774" cy="253"/>
            </a:xfrm>
            <a:custGeom>
              <a:avLst/>
              <a:gdLst/>
              <a:ahLst/>
              <a:cxnLst/>
              <a:rect l="l" t="t" r="r" b="b"/>
              <a:pathLst>
                <a:path w="56" h="8" extrusionOk="0">
                  <a:moveTo>
                    <a:pt x="1" y="1"/>
                  </a:moveTo>
                  <a:cubicBezTo>
                    <a:pt x="1" y="1"/>
                    <a:pt x="7" y="2"/>
                    <a:pt x="24" y="4"/>
                  </a:cubicBezTo>
                  <a:cubicBezTo>
                    <a:pt x="44" y="7"/>
                    <a:pt x="52" y="8"/>
                    <a:pt x="53" y="8"/>
                  </a:cubicBezTo>
                  <a:cubicBezTo>
                    <a:pt x="55" y="8"/>
                    <a:pt x="3" y="1"/>
                    <a:pt x="1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" name="Google Shape;749;p7">
            <a:extLst>
              <a:ext uri="{FF2B5EF4-FFF2-40B4-BE49-F238E27FC236}">
                <a16:creationId xmlns:a16="http://schemas.microsoft.com/office/drawing/2014/main" id="{5FD2AFE1-A820-BBAE-3A90-BD5ABFEC2F77}"/>
              </a:ext>
            </a:extLst>
          </p:cNvPr>
          <p:cNvSpPr/>
          <p:nvPr/>
        </p:nvSpPr>
        <p:spPr>
          <a:xfrm>
            <a:off x="9227393" y="2393068"/>
            <a:ext cx="370225" cy="342127"/>
          </a:xfrm>
          <a:custGeom>
            <a:avLst/>
            <a:gdLst/>
            <a:ahLst/>
            <a:cxnLst/>
            <a:rect l="l" t="t" r="r" b="b"/>
            <a:pathLst>
              <a:path w="13835" h="12785" extrusionOk="0">
                <a:moveTo>
                  <a:pt x="7507" y="4685"/>
                </a:moveTo>
                <a:lnTo>
                  <a:pt x="9182" y="6763"/>
                </a:lnTo>
                <a:lnTo>
                  <a:pt x="8220" y="6763"/>
                </a:lnTo>
                <a:cubicBezTo>
                  <a:pt x="8096" y="6763"/>
                  <a:pt x="8003" y="6825"/>
                  <a:pt x="8003" y="6949"/>
                </a:cubicBezTo>
                <a:lnTo>
                  <a:pt x="8003" y="10485"/>
                </a:lnTo>
                <a:lnTo>
                  <a:pt x="7010" y="10485"/>
                </a:lnTo>
                <a:lnTo>
                  <a:pt x="7010" y="6949"/>
                </a:lnTo>
                <a:cubicBezTo>
                  <a:pt x="7010" y="6825"/>
                  <a:pt x="6917" y="6763"/>
                  <a:pt x="6824" y="6763"/>
                </a:cubicBezTo>
                <a:lnTo>
                  <a:pt x="5832" y="6763"/>
                </a:lnTo>
                <a:lnTo>
                  <a:pt x="7507" y="4685"/>
                </a:lnTo>
                <a:close/>
                <a:moveTo>
                  <a:pt x="7480" y="0"/>
                </a:moveTo>
                <a:cubicBezTo>
                  <a:pt x="6016" y="0"/>
                  <a:pt x="4776" y="1168"/>
                  <a:pt x="4715" y="2637"/>
                </a:cubicBezTo>
                <a:cubicBezTo>
                  <a:pt x="4405" y="2451"/>
                  <a:pt x="4033" y="2358"/>
                  <a:pt x="3691" y="2358"/>
                </a:cubicBezTo>
                <a:cubicBezTo>
                  <a:pt x="3412" y="2358"/>
                  <a:pt x="3164" y="2420"/>
                  <a:pt x="2947" y="2513"/>
                </a:cubicBezTo>
                <a:cubicBezTo>
                  <a:pt x="2698" y="2596"/>
                  <a:pt x="2794" y="2900"/>
                  <a:pt x="3015" y="2900"/>
                </a:cubicBezTo>
                <a:cubicBezTo>
                  <a:pt x="3042" y="2900"/>
                  <a:pt x="3071" y="2896"/>
                  <a:pt x="3102" y="2886"/>
                </a:cubicBezTo>
                <a:cubicBezTo>
                  <a:pt x="3288" y="2823"/>
                  <a:pt x="3474" y="2761"/>
                  <a:pt x="3691" y="2761"/>
                </a:cubicBezTo>
                <a:cubicBezTo>
                  <a:pt x="4095" y="2761"/>
                  <a:pt x="4498" y="2917"/>
                  <a:pt x="4808" y="3196"/>
                </a:cubicBezTo>
                <a:cubicBezTo>
                  <a:pt x="4847" y="3235"/>
                  <a:pt x="4895" y="3252"/>
                  <a:pt x="4943" y="3252"/>
                </a:cubicBezTo>
                <a:cubicBezTo>
                  <a:pt x="5047" y="3252"/>
                  <a:pt x="5149" y="3168"/>
                  <a:pt x="5149" y="3041"/>
                </a:cubicBezTo>
                <a:cubicBezTo>
                  <a:pt x="4963" y="1676"/>
                  <a:pt x="5987" y="466"/>
                  <a:pt x="7352" y="404"/>
                </a:cubicBezTo>
                <a:cubicBezTo>
                  <a:pt x="7406" y="400"/>
                  <a:pt x="7461" y="398"/>
                  <a:pt x="7515" y="398"/>
                </a:cubicBezTo>
                <a:cubicBezTo>
                  <a:pt x="8807" y="398"/>
                  <a:pt x="9864" y="1451"/>
                  <a:pt x="9864" y="2761"/>
                </a:cubicBezTo>
                <a:cubicBezTo>
                  <a:pt x="9864" y="2948"/>
                  <a:pt x="9833" y="3134"/>
                  <a:pt x="9802" y="3320"/>
                </a:cubicBezTo>
                <a:cubicBezTo>
                  <a:pt x="9778" y="3442"/>
                  <a:pt x="9889" y="3565"/>
                  <a:pt x="10013" y="3565"/>
                </a:cubicBezTo>
                <a:cubicBezTo>
                  <a:pt x="10046" y="3565"/>
                  <a:pt x="10080" y="3556"/>
                  <a:pt x="10112" y="3537"/>
                </a:cubicBezTo>
                <a:cubicBezTo>
                  <a:pt x="10268" y="3444"/>
                  <a:pt x="10454" y="3382"/>
                  <a:pt x="10671" y="3382"/>
                </a:cubicBezTo>
                <a:cubicBezTo>
                  <a:pt x="11446" y="3382"/>
                  <a:pt x="11974" y="4219"/>
                  <a:pt x="11632" y="4933"/>
                </a:cubicBezTo>
                <a:cubicBezTo>
                  <a:pt x="11570" y="5057"/>
                  <a:pt x="11632" y="5212"/>
                  <a:pt x="11787" y="5243"/>
                </a:cubicBezTo>
                <a:cubicBezTo>
                  <a:pt x="12718" y="5398"/>
                  <a:pt x="13400" y="6205"/>
                  <a:pt x="13431" y="7166"/>
                </a:cubicBezTo>
                <a:lnTo>
                  <a:pt x="13431" y="7197"/>
                </a:lnTo>
                <a:cubicBezTo>
                  <a:pt x="13431" y="8283"/>
                  <a:pt x="12532" y="9213"/>
                  <a:pt x="11446" y="9213"/>
                </a:cubicBezTo>
                <a:lnTo>
                  <a:pt x="10268" y="9213"/>
                </a:lnTo>
                <a:lnTo>
                  <a:pt x="10268" y="8810"/>
                </a:lnTo>
                <a:cubicBezTo>
                  <a:pt x="10268" y="8624"/>
                  <a:pt x="10112" y="8469"/>
                  <a:pt x="9926" y="8469"/>
                </a:cubicBezTo>
                <a:lnTo>
                  <a:pt x="8406" y="8469"/>
                </a:lnTo>
                <a:lnTo>
                  <a:pt x="8406" y="7135"/>
                </a:lnTo>
                <a:lnTo>
                  <a:pt x="9616" y="7135"/>
                </a:lnTo>
                <a:cubicBezTo>
                  <a:pt x="9771" y="7135"/>
                  <a:pt x="9864" y="6949"/>
                  <a:pt x="9771" y="6825"/>
                </a:cubicBezTo>
                <a:lnTo>
                  <a:pt x="7662" y="4250"/>
                </a:lnTo>
                <a:cubicBezTo>
                  <a:pt x="7631" y="4188"/>
                  <a:pt x="7569" y="4157"/>
                  <a:pt x="7507" y="4157"/>
                </a:cubicBezTo>
                <a:cubicBezTo>
                  <a:pt x="7445" y="4157"/>
                  <a:pt x="7383" y="4188"/>
                  <a:pt x="7352" y="4250"/>
                </a:cubicBezTo>
                <a:lnTo>
                  <a:pt x="5242" y="6825"/>
                </a:lnTo>
                <a:cubicBezTo>
                  <a:pt x="5118" y="6949"/>
                  <a:pt x="5211" y="7135"/>
                  <a:pt x="5397" y="7166"/>
                </a:cubicBezTo>
                <a:lnTo>
                  <a:pt x="6576" y="7166"/>
                </a:lnTo>
                <a:lnTo>
                  <a:pt x="6576" y="8469"/>
                </a:lnTo>
                <a:lnTo>
                  <a:pt x="5397" y="8469"/>
                </a:lnTo>
                <a:lnTo>
                  <a:pt x="4994" y="7942"/>
                </a:lnTo>
                <a:cubicBezTo>
                  <a:pt x="4932" y="7849"/>
                  <a:pt x="4839" y="7787"/>
                  <a:pt x="4746" y="7787"/>
                </a:cubicBezTo>
                <a:lnTo>
                  <a:pt x="3909" y="7787"/>
                </a:lnTo>
                <a:cubicBezTo>
                  <a:pt x="3691" y="7787"/>
                  <a:pt x="3536" y="7942"/>
                  <a:pt x="3536" y="8159"/>
                </a:cubicBezTo>
                <a:lnTo>
                  <a:pt x="3536" y="9213"/>
                </a:lnTo>
                <a:lnTo>
                  <a:pt x="2389" y="9213"/>
                </a:lnTo>
                <a:cubicBezTo>
                  <a:pt x="1303" y="9213"/>
                  <a:pt x="403" y="8314"/>
                  <a:pt x="403" y="7228"/>
                </a:cubicBezTo>
                <a:lnTo>
                  <a:pt x="403" y="7197"/>
                </a:lnTo>
                <a:cubicBezTo>
                  <a:pt x="403" y="6236"/>
                  <a:pt x="1086" y="5429"/>
                  <a:pt x="2047" y="5243"/>
                </a:cubicBezTo>
                <a:cubicBezTo>
                  <a:pt x="2171" y="5243"/>
                  <a:pt x="2234" y="5088"/>
                  <a:pt x="2171" y="4995"/>
                </a:cubicBezTo>
                <a:cubicBezTo>
                  <a:pt x="2109" y="4809"/>
                  <a:pt x="2078" y="4592"/>
                  <a:pt x="2078" y="4405"/>
                </a:cubicBezTo>
                <a:cubicBezTo>
                  <a:pt x="2078" y="4033"/>
                  <a:pt x="2202" y="3661"/>
                  <a:pt x="2451" y="3351"/>
                </a:cubicBezTo>
                <a:cubicBezTo>
                  <a:pt x="2589" y="3213"/>
                  <a:pt x="2454" y="3024"/>
                  <a:pt x="2299" y="3024"/>
                </a:cubicBezTo>
                <a:cubicBezTo>
                  <a:pt x="2245" y="3024"/>
                  <a:pt x="2189" y="3047"/>
                  <a:pt x="2140" y="3103"/>
                </a:cubicBezTo>
                <a:cubicBezTo>
                  <a:pt x="1861" y="3475"/>
                  <a:pt x="1675" y="3940"/>
                  <a:pt x="1675" y="4405"/>
                </a:cubicBezTo>
                <a:cubicBezTo>
                  <a:pt x="1675" y="4561"/>
                  <a:pt x="1706" y="4747"/>
                  <a:pt x="1737" y="4902"/>
                </a:cubicBezTo>
                <a:cubicBezTo>
                  <a:pt x="714" y="5181"/>
                  <a:pt x="0" y="6143"/>
                  <a:pt x="0" y="7197"/>
                </a:cubicBezTo>
                <a:lnTo>
                  <a:pt x="0" y="7228"/>
                </a:lnTo>
                <a:cubicBezTo>
                  <a:pt x="0" y="8562"/>
                  <a:pt x="1086" y="9617"/>
                  <a:pt x="2389" y="9617"/>
                </a:cubicBezTo>
                <a:lnTo>
                  <a:pt x="3567" y="9617"/>
                </a:lnTo>
                <a:lnTo>
                  <a:pt x="3567" y="12439"/>
                </a:lnTo>
                <a:cubicBezTo>
                  <a:pt x="3567" y="12626"/>
                  <a:pt x="3722" y="12781"/>
                  <a:pt x="3909" y="12781"/>
                </a:cubicBezTo>
                <a:lnTo>
                  <a:pt x="9926" y="12781"/>
                </a:lnTo>
                <a:cubicBezTo>
                  <a:pt x="9942" y="12783"/>
                  <a:pt x="9958" y="12785"/>
                  <a:pt x="9973" y="12785"/>
                </a:cubicBezTo>
                <a:cubicBezTo>
                  <a:pt x="10138" y="12785"/>
                  <a:pt x="10268" y="12638"/>
                  <a:pt x="10268" y="12439"/>
                </a:cubicBezTo>
                <a:lnTo>
                  <a:pt x="10268" y="11540"/>
                </a:lnTo>
                <a:cubicBezTo>
                  <a:pt x="10237" y="11447"/>
                  <a:pt x="10159" y="11400"/>
                  <a:pt x="10081" y="11400"/>
                </a:cubicBezTo>
                <a:cubicBezTo>
                  <a:pt x="10004" y="11400"/>
                  <a:pt x="9926" y="11447"/>
                  <a:pt x="9895" y="11540"/>
                </a:cubicBezTo>
                <a:lnTo>
                  <a:pt x="9895" y="12408"/>
                </a:lnTo>
                <a:lnTo>
                  <a:pt x="3971" y="12408"/>
                </a:lnTo>
                <a:lnTo>
                  <a:pt x="3971" y="8190"/>
                </a:lnTo>
                <a:lnTo>
                  <a:pt x="4715" y="8190"/>
                </a:lnTo>
                <a:cubicBezTo>
                  <a:pt x="4839" y="8376"/>
                  <a:pt x="5149" y="8779"/>
                  <a:pt x="5149" y="8779"/>
                </a:cubicBezTo>
                <a:cubicBezTo>
                  <a:pt x="5180" y="8841"/>
                  <a:pt x="5242" y="8872"/>
                  <a:pt x="5304" y="8872"/>
                </a:cubicBezTo>
                <a:lnTo>
                  <a:pt x="6607" y="8872"/>
                </a:lnTo>
                <a:lnTo>
                  <a:pt x="6607" y="10671"/>
                </a:lnTo>
                <a:cubicBezTo>
                  <a:pt x="6607" y="10795"/>
                  <a:pt x="6700" y="10888"/>
                  <a:pt x="6793" y="10888"/>
                </a:cubicBezTo>
                <a:lnTo>
                  <a:pt x="8220" y="10888"/>
                </a:lnTo>
                <a:cubicBezTo>
                  <a:pt x="8313" y="10888"/>
                  <a:pt x="8406" y="10795"/>
                  <a:pt x="8406" y="10671"/>
                </a:cubicBezTo>
                <a:lnTo>
                  <a:pt x="8406" y="8872"/>
                </a:lnTo>
                <a:lnTo>
                  <a:pt x="9895" y="8872"/>
                </a:lnTo>
                <a:lnTo>
                  <a:pt x="9895" y="10640"/>
                </a:lnTo>
                <a:cubicBezTo>
                  <a:pt x="9926" y="10733"/>
                  <a:pt x="10004" y="10780"/>
                  <a:pt x="10081" y="10780"/>
                </a:cubicBezTo>
                <a:cubicBezTo>
                  <a:pt x="10159" y="10780"/>
                  <a:pt x="10237" y="10733"/>
                  <a:pt x="10268" y="10640"/>
                </a:cubicBezTo>
                <a:lnTo>
                  <a:pt x="10268" y="9586"/>
                </a:lnTo>
                <a:lnTo>
                  <a:pt x="11446" y="9586"/>
                </a:lnTo>
                <a:cubicBezTo>
                  <a:pt x="12749" y="9586"/>
                  <a:pt x="13835" y="8531"/>
                  <a:pt x="13835" y="7197"/>
                </a:cubicBezTo>
                <a:lnTo>
                  <a:pt x="13835" y="7166"/>
                </a:lnTo>
                <a:cubicBezTo>
                  <a:pt x="13835" y="6123"/>
                  <a:pt x="13137" y="5202"/>
                  <a:pt x="12102" y="4881"/>
                </a:cubicBezTo>
                <a:lnTo>
                  <a:pt x="12102" y="4881"/>
                </a:lnTo>
                <a:cubicBezTo>
                  <a:pt x="12131" y="4736"/>
                  <a:pt x="12160" y="4616"/>
                  <a:pt x="12160" y="4467"/>
                </a:cubicBezTo>
                <a:cubicBezTo>
                  <a:pt x="12160" y="3622"/>
                  <a:pt x="11485" y="2980"/>
                  <a:pt x="10691" y="2980"/>
                </a:cubicBezTo>
                <a:cubicBezTo>
                  <a:pt x="10553" y="2980"/>
                  <a:pt x="10410" y="2999"/>
                  <a:pt x="10268" y="3041"/>
                </a:cubicBezTo>
                <a:cubicBezTo>
                  <a:pt x="10268" y="2948"/>
                  <a:pt x="10268" y="2854"/>
                  <a:pt x="10268" y="2761"/>
                </a:cubicBezTo>
                <a:cubicBezTo>
                  <a:pt x="10268" y="1242"/>
                  <a:pt x="9058" y="32"/>
                  <a:pt x="7538" y="1"/>
                </a:cubicBezTo>
                <a:cubicBezTo>
                  <a:pt x="7519" y="0"/>
                  <a:pt x="7499" y="0"/>
                  <a:pt x="7480" y="0"/>
                </a:cubicBezTo>
                <a:close/>
              </a:path>
            </a:pathLst>
          </a:custGeom>
          <a:solidFill>
            <a:srgbClr val="F3D7C2"/>
          </a:solidFill>
          <a:ln>
            <a:solidFill>
              <a:srgbClr val="002855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750;p7">
            <a:extLst>
              <a:ext uri="{FF2B5EF4-FFF2-40B4-BE49-F238E27FC236}">
                <a16:creationId xmlns:a16="http://schemas.microsoft.com/office/drawing/2014/main" id="{9BC168E0-BDDE-631B-386A-F49D9C9EEAF4}"/>
              </a:ext>
            </a:extLst>
          </p:cNvPr>
          <p:cNvSpPr/>
          <p:nvPr/>
        </p:nvSpPr>
        <p:spPr>
          <a:xfrm rot="16200000" flipH="1">
            <a:off x="5206250" y="2972127"/>
            <a:ext cx="757873" cy="661801"/>
          </a:xfrm>
          <a:custGeom>
            <a:avLst/>
            <a:gdLst/>
            <a:ahLst/>
            <a:cxnLst/>
            <a:rect l="l" t="t" r="r" b="b"/>
            <a:pathLst>
              <a:path w="1458" h="1328" extrusionOk="0">
                <a:moveTo>
                  <a:pt x="1047" y="1"/>
                </a:moveTo>
                <a:lnTo>
                  <a:pt x="1047" y="188"/>
                </a:lnTo>
                <a:cubicBezTo>
                  <a:pt x="484" y="289"/>
                  <a:pt x="51" y="758"/>
                  <a:pt x="1" y="1328"/>
                </a:cubicBezTo>
                <a:lnTo>
                  <a:pt x="477" y="1328"/>
                </a:lnTo>
                <a:cubicBezTo>
                  <a:pt x="527" y="1018"/>
                  <a:pt x="751" y="765"/>
                  <a:pt x="1047" y="679"/>
                </a:cubicBezTo>
                <a:lnTo>
                  <a:pt x="1047" y="845"/>
                </a:lnTo>
                <a:lnTo>
                  <a:pt x="1458" y="433"/>
                </a:lnTo>
                <a:lnTo>
                  <a:pt x="1047" y="1"/>
                </a:lnTo>
                <a:close/>
              </a:path>
            </a:pathLst>
          </a:custGeom>
          <a:solidFill>
            <a:srgbClr val="ADD2E5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751;p7">
            <a:extLst>
              <a:ext uri="{FF2B5EF4-FFF2-40B4-BE49-F238E27FC236}">
                <a16:creationId xmlns:a16="http://schemas.microsoft.com/office/drawing/2014/main" id="{3AC41DAB-2015-4ED1-1531-CF8D1024648C}"/>
              </a:ext>
            </a:extLst>
          </p:cNvPr>
          <p:cNvSpPr/>
          <p:nvPr/>
        </p:nvSpPr>
        <p:spPr>
          <a:xfrm rot="16200000" flipH="1">
            <a:off x="5920669" y="3477162"/>
            <a:ext cx="757873" cy="665289"/>
          </a:xfrm>
          <a:custGeom>
            <a:avLst/>
            <a:gdLst/>
            <a:ahLst/>
            <a:cxnLst/>
            <a:rect l="l" t="t" r="r" b="b"/>
            <a:pathLst>
              <a:path w="1458" h="1335" extrusionOk="0">
                <a:moveTo>
                  <a:pt x="974" y="0"/>
                </a:moveTo>
                <a:cubicBezTo>
                  <a:pt x="931" y="311"/>
                  <a:pt x="707" y="570"/>
                  <a:pt x="404" y="657"/>
                </a:cubicBezTo>
                <a:lnTo>
                  <a:pt x="404" y="491"/>
                </a:lnTo>
                <a:lnTo>
                  <a:pt x="0" y="902"/>
                </a:lnTo>
                <a:lnTo>
                  <a:pt x="404" y="1335"/>
                </a:lnTo>
                <a:lnTo>
                  <a:pt x="404" y="1140"/>
                </a:lnTo>
                <a:cubicBezTo>
                  <a:pt x="967" y="1039"/>
                  <a:pt x="1400" y="577"/>
                  <a:pt x="1457" y="0"/>
                </a:cubicBezTo>
                <a:close/>
              </a:path>
            </a:pathLst>
          </a:custGeom>
          <a:solidFill>
            <a:srgbClr val="F3D57A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" name="Google Shape;717;p7">
            <a:extLst>
              <a:ext uri="{FF2B5EF4-FFF2-40B4-BE49-F238E27FC236}">
                <a16:creationId xmlns:a16="http://schemas.microsoft.com/office/drawing/2014/main" id="{63556089-6274-2124-0591-D74D232AEF2B}"/>
              </a:ext>
            </a:extLst>
          </p:cNvPr>
          <p:cNvCxnSpPr/>
          <p:nvPr/>
        </p:nvCxnSpPr>
        <p:spPr>
          <a:xfrm flipH="1">
            <a:off x="4258693" y="4748359"/>
            <a:ext cx="1313100" cy="288900"/>
          </a:xfrm>
          <a:prstGeom prst="bentConnector3">
            <a:avLst>
              <a:gd name="adj1" fmla="val 50003"/>
            </a:avLst>
          </a:prstGeom>
          <a:noFill/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249274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B06F48-6635-5BAD-2CF7-1B90DADF5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A6ABD6-B480-D652-3B0D-851941DEC646}"/>
              </a:ext>
            </a:extLst>
          </p:cNvPr>
          <p:cNvSpPr txBox="1"/>
          <p:nvPr/>
        </p:nvSpPr>
        <p:spPr>
          <a:xfrm>
            <a:off x="3263879" y="1739332"/>
            <a:ext cx="132844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285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tamaran" panose="020B0604020202020204" charset="0"/>
                <a:cs typeface="Catamaran" panose="020B0604020202020204" charset="0"/>
              </a:rPr>
              <a:t>Finished Plans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A1AFC0-3B68-B708-1649-3695CFA7AD1D}"/>
              </a:ext>
            </a:extLst>
          </p:cNvPr>
          <p:cNvSpPr txBox="1"/>
          <p:nvPr/>
        </p:nvSpPr>
        <p:spPr>
          <a:xfrm>
            <a:off x="7034485" y="1967415"/>
            <a:ext cx="159818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285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tamaran" panose="020B0604020202020204" charset="0"/>
                <a:cs typeface="Catamaran" panose="020B0604020202020204" charset="0"/>
              </a:rPr>
              <a:t>Plans Needing Named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B86991-03A4-C8BE-1786-F86A495F2BB5}"/>
              </a:ext>
            </a:extLst>
          </p:cNvPr>
          <p:cNvSpPr txBox="1"/>
          <p:nvPr/>
        </p:nvSpPr>
        <p:spPr>
          <a:xfrm>
            <a:off x="10657840" y="1967415"/>
            <a:ext cx="1303341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285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tamaran" panose="020B0604020202020204" charset="0"/>
                <a:cs typeface="Catamaran" panose="020B0604020202020204" charset="0"/>
              </a:rPr>
              <a:t>Plans Ready to Scan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202A8F-5A24-96E5-F26D-FEC2B97D2482}"/>
              </a:ext>
            </a:extLst>
          </p:cNvPr>
          <p:cNvSpPr txBox="1"/>
          <p:nvPr/>
        </p:nvSpPr>
        <p:spPr>
          <a:xfrm>
            <a:off x="8189488" y="3935894"/>
            <a:ext cx="133043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285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tamaran" panose="020B0604020202020204" charset="0"/>
                <a:cs typeface="Catamaran" panose="020B0604020202020204" charset="0"/>
              </a:rPr>
              <a:t>Scanning Stations</a:t>
            </a:r>
          </a:p>
        </p:txBody>
      </p:sp>
      <p:cxnSp>
        <p:nvCxnSpPr>
          <p:cNvPr id="8" name="Google Shape;941;p55">
            <a:extLst>
              <a:ext uri="{FF2B5EF4-FFF2-40B4-BE49-F238E27FC236}">
                <a16:creationId xmlns:a16="http://schemas.microsoft.com/office/drawing/2014/main" id="{23AA4B6E-0FCC-556C-5073-5D37FFB0465B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2037283" y="2062498"/>
            <a:ext cx="1226596" cy="699650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" name="Google Shape;944;p55">
            <a:extLst>
              <a:ext uri="{FF2B5EF4-FFF2-40B4-BE49-F238E27FC236}">
                <a16:creationId xmlns:a16="http://schemas.microsoft.com/office/drawing/2014/main" id="{2E39A39B-D19D-9048-1E0A-6F3695B0CAB7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6874492" y="4197504"/>
            <a:ext cx="1314996" cy="61556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0" name="Google Shape;944;p55">
            <a:extLst>
              <a:ext uri="{FF2B5EF4-FFF2-40B4-BE49-F238E27FC236}">
                <a16:creationId xmlns:a16="http://schemas.microsoft.com/office/drawing/2014/main" id="{EFB876DC-DABF-86B2-F92E-606B4CA01973}"/>
              </a:ext>
            </a:extLst>
          </p:cNvPr>
          <p:cNvCxnSpPr>
            <a:cxnSpLocks/>
            <a:endCxn id="7" idx="3"/>
          </p:cNvCxnSpPr>
          <p:nvPr/>
        </p:nvCxnSpPr>
        <p:spPr>
          <a:xfrm flipH="1">
            <a:off x="9519919" y="4197504"/>
            <a:ext cx="705802" cy="61556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1" name="Google Shape;975;p55">
            <a:extLst>
              <a:ext uri="{FF2B5EF4-FFF2-40B4-BE49-F238E27FC236}">
                <a16:creationId xmlns:a16="http://schemas.microsoft.com/office/drawing/2014/main" id="{952B695E-DB6E-2D86-1D14-E0B601754C2D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7833575" y="2890745"/>
            <a:ext cx="355914" cy="645039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5" name="Google Shape;947;p55">
            <a:extLst>
              <a:ext uri="{FF2B5EF4-FFF2-40B4-BE49-F238E27FC236}">
                <a16:creationId xmlns:a16="http://schemas.microsoft.com/office/drawing/2014/main" id="{3241DE6B-898E-5DA0-FE0E-6C309F13E88F}"/>
              </a:ext>
            </a:extLst>
          </p:cNvPr>
          <p:cNvCxnSpPr>
            <a:cxnSpLocks/>
          </p:cNvCxnSpPr>
          <p:nvPr/>
        </p:nvCxnSpPr>
        <p:spPr>
          <a:xfrm>
            <a:off x="11518005" y="2891895"/>
            <a:ext cx="0" cy="443835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4E7C4F9-6683-EBCD-B457-F111CA77BFFD}"/>
              </a:ext>
            </a:extLst>
          </p:cNvPr>
          <p:cNvSpPr txBox="1">
            <a:spLocks/>
          </p:cNvSpPr>
          <p:nvPr/>
        </p:nvSpPr>
        <p:spPr>
          <a:xfrm>
            <a:off x="1365176" y="281250"/>
            <a:ext cx="9746128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85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solidFill>
                  <a:srgbClr val="002855"/>
                </a:solidFill>
                <a:latin typeface="Config Variable Condensed Black Condensed" pitchFamily="2" charset="77"/>
              </a:rPr>
              <a:t>The Tech Center’s </a:t>
            </a:r>
            <a:r>
              <a:rPr lang="en-US" sz="4800" b="1" i="1" dirty="0">
                <a:solidFill>
                  <a:srgbClr val="002855"/>
                </a:solidFill>
                <a:latin typeface="Config Variable Condensed Black Condensed" pitchFamily="2" charset="77"/>
              </a:rPr>
              <a:t>Scanning Room</a:t>
            </a:r>
          </a:p>
        </p:txBody>
      </p:sp>
    </p:spTree>
    <p:extLst>
      <p:ext uri="{BB962C8B-B14F-4D97-AF65-F5344CB8AC3E}">
        <p14:creationId xmlns:p14="http://schemas.microsoft.com/office/powerpoint/2010/main" val="2939876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C1A07-AC37-090A-358E-1B2DEDBB6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a black border&#10;&#10;AI-generated content may be incorrect.">
            <a:extLst>
              <a:ext uri="{FF2B5EF4-FFF2-40B4-BE49-F238E27FC236}">
                <a16:creationId xmlns:a16="http://schemas.microsoft.com/office/drawing/2014/main" id="{F4D1A634-17B6-4441-D176-3C36D144A7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F13E01-F5DF-1038-F78B-6B25E4833D7B}"/>
              </a:ext>
            </a:extLst>
          </p:cNvPr>
          <p:cNvSpPr txBox="1"/>
          <p:nvPr/>
        </p:nvSpPr>
        <p:spPr>
          <a:xfrm>
            <a:off x="3653829" y="600272"/>
            <a:ext cx="5165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>
                <a:solidFill>
                  <a:srgbClr val="002855"/>
                </a:solidFill>
                <a:latin typeface="Config Variable Condensed Black Condensed" pitchFamily="2" charset="77"/>
              </a:rPr>
              <a:t>Image </a:t>
            </a:r>
            <a:r>
              <a:rPr lang="en-US" sz="5400" b="1" i="1" dirty="0">
                <a:solidFill>
                  <a:srgbClr val="002855"/>
                </a:solidFill>
                <a:latin typeface="Config Variable Condensed Black Condensed" pitchFamily="2" charset="77"/>
              </a:rPr>
              <a:t>Processing</a:t>
            </a:r>
          </a:p>
        </p:txBody>
      </p:sp>
      <p:cxnSp>
        <p:nvCxnSpPr>
          <p:cNvPr id="4" name="Google Shape;353;p2">
            <a:extLst>
              <a:ext uri="{FF2B5EF4-FFF2-40B4-BE49-F238E27FC236}">
                <a16:creationId xmlns:a16="http://schemas.microsoft.com/office/drawing/2014/main" id="{425A1DFD-EB26-BCAD-58B9-12F725DDB9A8}"/>
              </a:ext>
            </a:extLst>
          </p:cNvPr>
          <p:cNvCxnSpPr>
            <a:cxnSpLocks/>
          </p:cNvCxnSpPr>
          <p:nvPr/>
        </p:nvCxnSpPr>
        <p:spPr>
          <a:xfrm>
            <a:off x="4102132" y="1523602"/>
            <a:ext cx="4268745" cy="0"/>
          </a:xfrm>
          <a:prstGeom prst="straightConnector1">
            <a:avLst/>
          </a:prstGeom>
          <a:noFill/>
          <a:ln w="19050" cap="flat" cmpd="sng">
            <a:solidFill>
              <a:srgbClr val="EAAA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Google Shape;771;p9">
            <a:extLst>
              <a:ext uri="{FF2B5EF4-FFF2-40B4-BE49-F238E27FC236}">
                <a16:creationId xmlns:a16="http://schemas.microsoft.com/office/drawing/2014/main" id="{624C8DA6-6DDB-21CA-C937-ACB65D0C5531}"/>
              </a:ext>
            </a:extLst>
          </p:cNvPr>
          <p:cNvSpPr txBox="1"/>
          <p:nvPr/>
        </p:nvSpPr>
        <p:spPr>
          <a:xfrm>
            <a:off x="2851758" y="3293169"/>
            <a:ext cx="1748153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kern="0" dirty="0">
                <a:solidFill>
                  <a:srgbClr val="27344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Straighten TIFFs</a:t>
            </a:r>
            <a:endParaRPr kern="0" dirty="0">
              <a:solidFill>
                <a:srgbClr val="27344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" name="Google Shape;772;p9">
            <a:extLst>
              <a:ext uri="{FF2B5EF4-FFF2-40B4-BE49-F238E27FC236}">
                <a16:creationId xmlns:a16="http://schemas.microsoft.com/office/drawing/2014/main" id="{F3827E01-D9CF-9AD3-DAB0-8605160FC0D2}"/>
              </a:ext>
            </a:extLst>
          </p:cNvPr>
          <p:cNvSpPr txBox="1"/>
          <p:nvPr/>
        </p:nvSpPr>
        <p:spPr>
          <a:xfrm>
            <a:off x="4546880" y="4439078"/>
            <a:ext cx="1618246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kern="0">
                <a:solidFill>
                  <a:srgbClr val="27344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Crop TIFFs</a:t>
            </a:r>
            <a:endParaRPr kern="0">
              <a:solidFill>
                <a:srgbClr val="27344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" name="Google Shape;773;p9">
            <a:extLst>
              <a:ext uri="{FF2B5EF4-FFF2-40B4-BE49-F238E27FC236}">
                <a16:creationId xmlns:a16="http://schemas.microsoft.com/office/drawing/2014/main" id="{9CBAA75E-5591-F6C2-682C-E28A1F4A2A49}"/>
              </a:ext>
            </a:extLst>
          </p:cNvPr>
          <p:cNvSpPr txBox="1"/>
          <p:nvPr/>
        </p:nvSpPr>
        <p:spPr>
          <a:xfrm>
            <a:off x="6266447" y="3240168"/>
            <a:ext cx="1666755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kern="0">
                <a:solidFill>
                  <a:srgbClr val="27344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Auto Contrast TIFFs</a:t>
            </a:r>
            <a:endParaRPr kern="0">
              <a:solidFill>
                <a:srgbClr val="27344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" name="Google Shape;774;p9">
            <a:extLst>
              <a:ext uri="{FF2B5EF4-FFF2-40B4-BE49-F238E27FC236}">
                <a16:creationId xmlns:a16="http://schemas.microsoft.com/office/drawing/2014/main" id="{17480356-79D7-D913-A38B-79C75AF3EEB8}"/>
              </a:ext>
            </a:extLst>
          </p:cNvPr>
          <p:cNvSpPr txBox="1"/>
          <p:nvPr/>
        </p:nvSpPr>
        <p:spPr>
          <a:xfrm>
            <a:off x="7893537" y="4352713"/>
            <a:ext cx="1866053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kern="0">
                <a:solidFill>
                  <a:srgbClr val="27344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Relocate</a:t>
            </a:r>
            <a:endParaRPr kern="0">
              <a:solidFill>
                <a:srgbClr val="27344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9" name="Google Shape;775;p9">
            <a:extLst>
              <a:ext uri="{FF2B5EF4-FFF2-40B4-BE49-F238E27FC236}">
                <a16:creationId xmlns:a16="http://schemas.microsoft.com/office/drawing/2014/main" id="{9437F285-59B6-C6E4-BF28-CA80D8B6F47E}"/>
              </a:ext>
            </a:extLst>
          </p:cNvPr>
          <p:cNvCxnSpPr>
            <a:stCxn id="20" idx="0"/>
            <a:endCxn id="19" idx="2"/>
          </p:cNvCxnSpPr>
          <p:nvPr/>
        </p:nvCxnSpPr>
        <p:spPr>
          <a:xfrm>
            <a:off x="4165009" y="2623374"/>
            <a:ext cx="788100" cy="1147200"/>
          </a:xfrm>
          <a:prstGeom prst="bentConnector3">
            <a:avLst>
              <a:gd name="adj1" fmla="val 50006"/>
            </a:avLst>
          </a:prstGeom>
          <a:noFill/>
          <a:ln w="19050" cap="flat" cmpd="sng">
            <a:solidFill>
              <a:srgbClr val="EAAA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778;p9">
            <a:extLst>
              <a:ext uri="{FF2B5EF4-FFF2-40B4-BE49-F238E27FC236}">
                <a16:creationId xmlns:a16="http://schemas.microsoft.com/office/drawing/2014/main" id="{956E98FD-D71A-D171-4B84-8EB81C542A61}"/>
              </a:ext>
            </a:extLst>
          </p:cNvPr>
          <p:cNvCxnSpPr>
            <a:stCxn id="19" idx="0"/>
            <a:endCxn id="18" idx="2"/>
          </p:cNvCxnSpPr>
          <p:nvPr/>
        </p:nvCxnSpPr>
        <p:spPr>
          <a:xfrm rot="10800000" flipH="1">
            <a:off x="5842697" y="2636216"/>
            <a:ext cx="806700" cy="1134300"/>
          </a:xfrm>
          <a:prstGeom prst="bentConnector3">
            <a:avLst>
              <a:gd name="adj1" fmla="val 50002"/>
            </a:avLst>
          </a:prstGeom>
          <a:noFill/>
          <a:ln w="19050" cap="flat" cmpd="sng">
            <a:solidFill>
              <a:srgbClr val="EAAA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780;p9">
            <a:extLst>
              <a:ext uri="{FF2B5EF4-FFF2-40B4-BE49-F238E27FC236}">
                <a16:creationId xmlns:a16="http://schemas.microsoft.com/office/drawing/2014/main" id="{6B79FDB7-9876-6371-B365-07C97DDA54F6}"/>
              </a:ext>
            </a:extLst>
          </p:cNvPr>
          <p:cNvCxnSpPr>
            <a:stCxn id="18" idx="0"/>
            <a:endCxn id="21" idx="2"/>
          </p:cNvCxnSpPr>
          <p:nvPr/>
        </p:nvCxnSpPr>
        <p:spPr>
          <a:xfrm>
            <a:off x="7538923" y="2636320"/>
            <a:ext cx="840900" cy="11307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EAAA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782;p9">
            <a:extLst>
              <a:ext uri="{FF2B5EF4-FFF2-40B4-BE49-F238E27FC236}">
                <a16:creationId xmlns:a16="http://schemas.microsoft.com/office/drawing/2014/main" id="{A256E864-7F89-DCC6-EB6E-892F82727BE6}"/>
              </a:ext>
            </a:extLst>
          </p:cNvPr>
          <p:cNvCxnSpPr>
            <a:stCxn id="20" idx="2"/>
          </p:cNvCxnSpPr>
          <p:nvPr/>
        </p:nvCxnSpPr>
        <p:spPr>
          <a:xfrm rot="10800000">
            <a:off x="2761309" y="2623374"/>
            <a:ext cx="514200" cy="0"/>
          </a:xfrm>
          <a:prstGeom prst="straightConnector1">
            <a:avLst/>
          </a:prstGeom>
          <a:noFill/>
          <a:ln w="19050" cap="flat" cmpd="sng">
            <a:solidFill>
              <a:srgbClr val="EAAA00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13" name="Google Shape;783;p9">
            <a:extLst>
              <a:ext uri="{FF2B5EF4-FFF2-40B4-BE49-F238E27FC236}">
                <a16:creationId xmlns:a16="http://schemas.microsoft.com/office/drawing/2014/main" id="{8CF9220B-8926-00CE-5706-51FBC7692DB1}"/>
              </a:ext>
            </a:extLst>
          </p:cNvPr>
          <p:cNvCxnSpPr>
            <a:stCxn id="21" idx="0"/>
          </p:cNvCxnSpPr>
          <p:nvPr/>
        </p:nvCxnSpPr>
        <p:spPr>
          <a:xfrm>
            <a:off x="9269329" y="3767117"/>
            <a:ext cx="596100" cy="0"/>
          </a:xfrm>
          <a:prstGeom prst="straightConnector1">
            <a:avLst/>
          </a:prstGeom>
          <a:noFill/>
          <a:ln w="19050" cap="flat" cmpd="sng">
            <a:solidFill>
              <a:srgbClr val="EAAA00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14" name="Google Shape;784;p9">
            <a:extLst>
              <a:ext uri="{FF2B5EF4-FFF2-40B4-BE49-F238E27FC236}">
                <a16:creationId xmlns:a16="http://schemas.microsoft.com/office/drawing/2014/main" id="{F7E8E0F0-0AB0-13A3-AC93-BABFBCC6D895}"/>
              </a:ext>
            </a:extLst>
          </p:cNvPr>
          <p:cNvCxnSpPr/>
          <p:nvPr/>
        </p:nvCxnSpPr>
        <p:spPr>
          <a:xfrm>
            <a:off x="3280921" y="3254671"/>
            <a:ext cx="878700" cy="0"/>
          </a:xfrm>
          <a:prstGeom prst="straightConnector1">
            <a:avLst/>
          </a:prstGeom>
          <a:noFill/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785;p9">
            <a:extLst>
              <a:ext uri="{FF2B5EF4-FFF2-40B4-BE49-F238E27FC236}">
                <a16:creationId xmlns:a16="http://schemas.microsoft.com/office/drawing/2014/main" id="{746BBBB7-A073-234F-679A-D3874A6A354A}"/>
              </a:ext>
            </a:extLst>
          </p:cNvPr>
          <p:cNvCxnSpPr/>
          <p:nvPr/>
        </p:nvCxnSpPr>
        <p:spPr>
          <a:xfrm>
            <a:off x="6654835" y="3267617"/>
            <a:ext cx="878700" cy="0"/>
          </a:xfrm>
          <a:prstGeom prst="straightConnector1">
            <a:avLst/>
          </a:prstGeom>
          <a:noFill/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" name="Google Shape;786;p9">
            <a:extLst>
              <a:ext uri="{FF2B5EF4-FFF2-40B4-BE49-F238E27FC236}">
                <a16:creationId xmlns:a16="http://schemas.microsoft.com/office/drawing/2014/main" id="{379ECF38-0818-5A82-A584-BCE1296D5FE2}"/>
              </a:ext>
            </a:extLst>
          </p:cNvPr>
          <p:cNvCxnSpPr/>
          <p:nvPr/>
        </p:nvCxnSpPr>
        <p:spPr>
          <a:xfrm>
            <a:off x="4963997" y="4432110"/>
            <a:ext cx="878700" cy="0"/>
          </a:xfrm>
          <a:prstGeom prst="straightConnector1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787;p9">
            <a:extLst>
              <a:ext uri="{FF2B5EF4-FFF2-40B4-BE49-F238E27FC236}">
                <a16:creationId xmlns:a16="http://schemas.microsoft.com/office/drawing/2014/main" id="{CBA04589-267D-6080-4515-9CA6F4E30B39}"/>
              </a:ext>
            </a:extLst>
          </p:cNvPr>
          <p:cNvCxnSpPr/>
          <p:nvPr/>
        </p:nvCxnSpPr>
        <p:spPr>
          <a:xfrm>
            <a:off x="8379829" y="4428711"/>
            <a:ext cx="878700" cy="0"/>
          </a:xfrm>
          <a:prstGeom prst="straightConnector1">
            <a:avLst/>
          </a:prstGeom>
          <a:noFill/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779;p9">
            <a:extLst>
              <a:ext uri="{FF2B5EF4-FFF2-40B4-BE49-F238E27FC236}">
                <a16:creationId xmlns:a16="http://schemas.microsoft.com/office/drawing/2014/main" id="{44B6856A-CEA4-0275-0809-33A9EBCC39C7}"/>
              </a:ext>
            </a:extLst>
          </p:cNvPr>
          <p:cNvSpPr/>
          <p:nvPr/>
        </p:nvSpPr>
        <p:spPr>
          <a:xfrm>
            <a:off x="6649423" y="2136820"/>
            <a:ext cx="889500" cy="9990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777;p9">
            <a:extLst>
              <a:ext uri="{FF2B5EF4-FFF2-40B4-BE49-F238E27FC236}">
                <a16:creationId xmlns:a16="http://schemas.microsoft.com/office/drawing/2014/main" id="{0D5AB7E2-8937-B3C4-160F-330134280ED3}"/>
              </a:ext>
            </a:extLst>
          </p:cNvPr>
          <p:cNvSpPr/>
          <p:nvPr/>
        </p:nvSpPr>
        <p:spPr>
          <a:xfrm>
            <a:off x="4953197" y="3271016"/>
            <a:ext cx="889500" cy="9990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776;p9">
            <a:extLst>
              <a:ext uri="{FF2B5EF4-FFF2-40B4-BE49-F238E27FC236}">
                <a16:creationId xmlns:a16="http://schemas.microsoft.com/office/drawing/2014/main" id="{AA2D5D08-608C-DAB3-1D06-2311E55DAB4A}"/>
              </a:ext>
            </a:extLst>
          </p:cNvPr>
          <p:cNvSpPr/>
          <p:nvPr/>
        </p:nvSpPr>
        <p:spPr>
          <a:xfrm>
            <a:off x="3275509" y="2123874"/>
            <a:ext cx="889500" cy="9990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781;p9">
            <a:extLst>
              <a:ext uri="{FF2B5EF4-FFF2-40B4-BE49-F238E27FC236}">
                <a16:creationId xmlns:a16="http://schemas.microsoft.com/office/drawing/2014/main" id="{74016AB8-F76E-754E-97D4-1519093E27C0}"/>
              </a:ext>
            </a:extLst>
          </p:cNvPr>
          <p:cNvSpPr/>
          <p:nvPr/>
        </p:nvSpPr>
        <p:spPr>
          <a:xfrm>
            <a:off x="8379829" y="3267617"/>
            <a:ext cx="889500" cy="9990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" name="Google Shape;788;p9">
            <a:extLst>
              <a:ext uri="{FF2B5EF4-FFF2-40B4-BE49-F238E27FC236}">
                <a16:creationId xmlns:a16="http://schemas.microsoft.com/office/drawing/2014/main" id="{FF824C30-F58F-B702-434E-CDC1E93E1BC2}"/>
              </a:ext>
            </a:extLst>
          </p:cNvPr>
          <p:cNvGrpSpPr/>
          <p:nvPr/>
        </p:nvGrpSpPr>
        <p:grpSpPr>
          <a:xfrm>
            <a:off x="3495375" y="2397883"/>
            <a:ext cx="449768" cy="535637"/>
            <a:chOff x="859262" y="3353920"/>
            <a:chExt cx="306759" cy="351446"/>
          </a:xfrm>
        </p:grpSpPr>
        <p:sp>
          <p:nvSpPr>
            <p:cNvPr id="23" name="Google Shape;789;p9">
              <a:extLst>
                <a:ext uri="{FF2B5EF4-FFF2-40B4-BE49-F238E27FC236}">
                  <a16:creationId xmlns:a16="http://schemas.microsoft.com/office/drawing/2014/main" id="{C3D6F08D-F1FC-87D0-77EF-D847DA5F62FB}"/>
                </a:ext>
              </a:extLst>
            </p:cNvPr>
            <p:cNvSpPr/>
            <p:nvPr/>
          </p:nvSpPr>
          <p:spPr>
            <a:xfrm>
              <a:off x="859262" y="3415718"/>
              <a:ext cx="132563" cy="205937"/>
            </a:xfrm>
            <a:custGeom>
              <a:avLst/>
              <a:gdLst/>
              <a:ahLst/>
              <a:cxnLst/>
              <a:rect l="l" t="t" r="r" b="b"/>
              <a:pathLst>
                <a:path w="4168" h="6475" extrusionOk="0">
                  <a:moveTo>
                    <a:pt x="1444" y="0"/>
                  </a:moveTo>
                  <a:cubicBezTo>
                    <a:pt x="1418" y="0"/>
                    <a:pt x="1392" y="7"/>
                    <a:pt x="1369" y="22"/>
                  </a:cubicBezTo>
                  <a:lnTo>
                    <a:pt x="262" y="665"/>
                  </a:lnTo>
                  <a:cubicBezTo>
                    <a:pt x="0" y="808"/>
                    <a:pt x="0" y="1200"/>
                    <a:pt x="262" y="1367"/>
                  </a:cubicBezTo>
                  <a:lnTo>
                    <a:pt x="1143" y="1867"/>
                  </a:lnTo>
                  <a:lnTo>
                    <a:pt x="429" y="2284"/>
                  </a:lnTo>
                  <a:cubicBezTo>
                    <a:pt x="83" y="2474"/>
                    <a:pt x="83" y="2974"/>
                    <a:pt x="429" y="3165"/>
                  </a:cubicBezTo>
                  <a:lnTo>
                    <a:pt x="1167" y="3594"/>
                  </a:lnTo>
                  <a:lnTo>
                    <a:pt x="417" y="4022"/>
                  </a:lnTo>
                  <a:cubicBezTo>
                    <a:pt x="71" y="4225"/>
                    <a:pt x="71" y="4713"/>
                    <a:pt x="417" y="4903"/>
                  </a:cubicBezTo>
                  <a:lnTo>
                    <a:pt x="1155" y="5332"/>
                  </a:lnTo>
                  <a:lnTo>
                    <a:pt x="917" y="5463"/>
                  </a:lnTo>
                  <a:cubicBezTo>
                    <a:pt x="774" y="5558"/>
                    <a:pt x="833" y="5784"/>
                    <a:pt x="1012" y="5784"/>
                  </a:cubicBezTo>
                  <a:cubicBezTo>
                    <a:pt x="1084" y="5784"/>
                    <a:pt x="1095" y="5749"/>
                    <a:pt x="1488" y="5522"/>
                  </a:cubicBezTo>
                  <a:lnTo>
                    <a:pt x="3119" y="6463"/>
                  </a:lnTo>
                  <a:cubicBezTo>
                    <a:pt x="3155" y="6475"/>
                    <a:pt x="3179" y="6475"/>
                    <a:pt x="3191" y="6475"/>
                  </a:cubicBezTo>
                  <a:cubicBezTo>
                    <a:pt x="3250" y="6475"/>
                    <a:pt x="3310" y="6451"/>
                    <a:pt x="3346" y="6392"/>
                  </a:cubicBezTo>
                  <a:cubicBezTo>
                    <a:pt x="3393" y="6320"/>
                    <a:pt x="3358" y="6213"/>
                    <a:pt x="3286" y="6165"/>
                  </a:cubicBezTo>
                  <a:cubicBezTo>
                    <a:pt x="2643" y="5796"/>
                    <a:pt x="1226" y="4987"/>
                    <a:pt x="560" y="4618"/>
                  </a:cubicBezTo>
                  <a:cubicBezTo>
                    <a:pt x="441" y="4546"/>
                    <a:pt x="441" y="4368"/>
                    <a:pt x="560" y="4308"/>
                  </a:cubicBezTo>
                  <a:lnTo>
                    <a:pt x="1476" y="3772"/>
                  </a:lnTo>
                  <a:cubicBezTo>
                    <a:pt x="1498" y="3782"/>
                    <a:pt x="1520" y="3786"/>
                    <a:pt x="1541" y="3786"/>
                  </a:cubicBezTo>
                  <a:cubicBezTo>
                    <a:pt x="1627" y="3786"/>
                    <a:pt x="1705" y="3717"/>
                    <a:pt x="1715" y="3641"/>
                  </a:cubicBezTo>
                  <a:cubicBezTo>
                    <a:pt x="1715" y="3582"/>
                    <a:pt x="1691" y="3522"/>
                    <a:pt x="1631" y="3486"/>
                  </a:cubicBezTo>
                  <a:lnTo>
                    <a:pt x="1476" y="3403"/>
                  </a:lnTo>
                  <a:lnTo>
                    <a:pt x="560" y="2879"/>
                  </a:lnTo>
                  <a:cubicBezTo>
                    <a:pt x="441" y="2808"/>
                    <a:pt x="441" y="2629"/>
                    <a:pt x="560" y="2570"/>
                  </a:cubicBezTo>
                  <a:lnTo>
                    <a:pt x="1441" y="2058"/>
                  </a:lnTo>
                  <a:lnTo>
                    <a:pt x="3870" y="3439"/>
                  </a:lnTo>
                  <a:cubicBezTo>
                    <a:pt x="3893" y="3463"/>
                    <a:pt x="3929" y="3463"/>
                    <a:pt x="3941" y="3463"/>
                  </a:cubicBezTo>
                  <a:cubicBezTo>
                    <a:pt x="4001" y="3463"/>
                    <a:pt x="4060" y="3427"/>
                    <a:pt x="4084" y="3367"/>
                  </a:cubicBezTo>
                  <a:cubicBezTo>
                    <a:pt x="4167" y="3296"/>
                    <a:pt x="4132" y="3189"/>
                    <a:pt x="4060" y="3153"/>
                  </a:cubicBezTo>
                  <a:cubicBezTo>
                    <a:pt x="1262" y="1558"/>
                    <a:pt x="3215" y="2653"/>
                    <a:pt x="429" y="1069"/>
                  </a:cubicBezTo>
                  <a:cubicBezTo>
                    <a:pt x="381" y="1034"/>
                    <a:pt x="381" y="962"/>
                    <a:pt x="429" y="950"/>
                  </a:cubicBezTo>
                  <a:lnTo>
                    <a:pt x="1524" y="307"/>
                  </a:lnTo>
                  <a:cubicBezTo>
                    <a:pt x="1607" y="260"/>
                    <a:pt x="1631" y="153"/>
                    <a:pt x="1584" y="81"/>
                  </a:cubicBezTo>
                  <a:cubicBezTo>
                    <a:pt x="1559" y="32"/>
                    <a:pt x="1501" y="0"/>
                    <a:pt x="1444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90;p9">
              <a:extLst>
                <a:ext uri="{FF2B5EF4-FFF2-40B4-BE49-F238E27FC236}">
                  <a16:creationId xmlns:a16="http://schemas.microsoft.com/office/drawing/2014/main" id="{9813625D-7C43-B11A-3BB9-BFDE623C5C3E}"/>
                </a:ext>
              </a:extLst>
            </p:cNvPr>
            <p:cNvSpPr/>
            <p:nvPr/>
          </p:nvSpPr>
          <p:spPr>
            <a:xfrm>
              <a:off x="916415" y="3353920"/>
              <a:ext cx="178013" cy="62147"/>
            </a:xfrm>
            <a:custGeom>
              <a:avLst/>
              <a:gdLst/>
              <a:ahLst/>
              <a:cxnLst/>
              <a:rect l="l" t="t" r="r" b="b"/>
              <a:pathLst>
                <a:path w="5597" h="1954" extrusionOk="0">
                  <a:moveTo>
                    <a:pt x="3061" y="0"/>
                  </a:moveTo>
                  <a:cubicBezTo>
                    <a:pt x="2891" y="0"/>
                    <a:pt x="2929" y="33"/>
                    <a:pt x="144" y="1631"/>
                  </a:cubicBezTo>
                  <a:cubicBezTo>
                    <a:pt x="1" y="1727"/>
                    <a:pt x="60" y="1953"/>
                    <a:pt x="239" y="1953"/>
                  </a:cubicBezTo>
                  <a:cubicBezTo>
                    <a:pt x="245" y="1953"/>
                    <a:pt x="249" y="1953"/>
                    <a:pt x="254" y="1953"/>
                  </a:cubicBezTo>
                  <a:cubicBezTo>
                    <a:pt x="317" y="1953"/>
                    <a:pt x="372" y="1901"/>
                    <a:pt x="3049" y="357"/>
                  </a:cubicBezTo>
                  <a:cubicBezTo>
                    <a:pt x="3060" y="350"/>
                    <a:pt x="3067" y="344"/>
                    <a:pt x="3080" y="344"/>
                  </a:cubicBezTo>
                  <a:cubicBezTo>
                    <a:pt x="3151" y="344"/>
                    <a:pt x="3392" y="523"/>
                    <a:pt x="5347" y="1631"/>
                  </a:cubicBezTo>
                  <a:cubicBezTo>
                    <a:pt x="5372" y="1648"/>
                    <a:pt x="5402" y="1656"/>
                    <a:pt x="5431" y="1656"/>
                  </a:cubicBezTo>
                  <a:cubicBezTo>
                    <a:pt x="5485" y="1656"/>
                    <a:pt x="5538" y="1630"/>
                    <a:pt x="5561" y="1584"/>
                  </a:cubicBezTo>
                  <a:cubicBezTo>
                    <a:pt x="5597" y="1488"/>
                    <a:pt x="5561" y="1381"/>
                    <a:pt x="5490" y="1334"/>
                  </a:cubicBezTo>
                  <a:cubicBezTo>
                    <a:pt x="3216" y="48"/>
                    <a:pt x="3263" y="0"/>
                    <a:pt x="3085" y="0"/>
                  </a:cubicBezTo>
                  <a:cubicBezTo>
                    <a:pt x="3076" y="0"/>
                    <a:pt x="3069" y="0"/>
                    <a:pt x="3061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91;p9">
              <a:extLst>
                <a:ext uri="{FF2B5EF4-FFF2-40B4-BE49-F238E27FC236}">
                  <a16:creationId xmlns:a16="http://schemas.microsoft.com/office/drawing/2014/main" id="{C5EB91B1-D9CC-EBBE-C2C6-70C810108D05}"/>
                </a:ext>
              </a:extLst>
            </p:cNvPr>
            <p:cNvSpPr/>
            <p:nvPr/>
          </p:nvSpPr>
          <p:spPr>
            <a:xfrm>
              <a:off x="920582" y="3405858"/>
              <a:ext cx="245439" cy="243817"/>
            </a:xfrm>
            <a:custGeom>
              <a:avLst/>
              <a:gdLst/>
              <a:ahLst/>
              <a:cxnLst/>
              <a:rect l="l" t="t" r="r" b="b"/>
              <a:pathLst>
                <a:path w="7717" h="7666" extrusionOk="0">
                  <a:moveTo>
                    <a:pt x="6359" y="844"/>
                  </a:moveTo>
                  <a:lnTo>
                    <a:pt x="6359" y="1808"/>
                  </a:lnTo>
                  <a:lnTo>
                    <a:pt x="5359" y="1332"/>
                  </a:lnTo>
                  <a:lnTo>
                    <a:pt x="6359" y="844"/>
                  </a:lnTo>
                  <a:close/>
                  <a:moveTo>
                    <a:pt x="5820" y="0"/>
                  </a:moveTo>
                  <a:cubicBezTo>
                    <a:pt x="5762" y="0"/>
                    <a:pt x="5701" y="33"/>
                    <a:pt x="5668" y="82"/>
                  </a:cubicBezTo>
                  <a:cubicBezTo>
                    <a:pt x="5621" y="153"/>
                    <a:pt x="5656" y="260"/>
                    <a:pt x="5728" y="308"/>
                  </a:cubicBezTo>
                  <a:lnTo>
                    <a:pt x="6144" y="546"/>
                  </a:lnTo>
                  <a:lnTo>
                    <a:pt x="4882" y="1153"/>
                  </a:lnTo>
                  <a:cubicBezTo>
                    <a:pt x="4823" y="1177"/>
                    <a:pt x="4799" y="1237"/>
                    <a:pt x="4799" y="1296"/>
                  </a:cubicBezTo>
                  <a:cubicBezTo>
                    <a:pt x="4799" y="1356"/>
                    <a:pt x="4823" y="1415"/>
                    <a:pt x="4882" y="1451"/>
                  </a:cubicBezTo>
                  <a:lnTo>
                    <a:pt x="6144" y="2058"/>
                  </a:lnTo>
                  <a:cubicBezTo>
                    <a:pt x="5656" y="2344"/>
                    <a:pt x="3204" y="3737"/>
                    <a:pt x="2954" y="3892"/>
                  </a:cubicBezTo>
                  <a:cubicBezTo>
                    <a:pt x="2942" y="3898"/>
                    <a:pt x="2930" y="3901"/>
                    <a:pt x="2916" y="3901"/>
                  </a:cubicBezTo>
                  <a:cubicBezTo>
                    <a:pt x="2903" y="3901"/>
                    <a:pt x="2888" y="3898"/>
                    <a:pt x="2870" y="3892"/>
                  </a:cubicBezTo>
                  <a:lnTo>
                    <a:pt x="2668" y="3773"/>
                  </a:lnTo>
                  <a:cubicBezTo>
                    <a:pt x="2645" y="3758"/>
                    <a:pt x="2619" y="3751"/>
                    <a:pt x="2593" y="3751"/>
                  </a:cubicBezTo>
                  <a:cubicBezTo>
                    <a:pt x="2535" y="3751"/>
                    <a:pt x="2474" y="3783"/>
                    <a:pt x="2442" y="3832"/>
                  </a:cubicBezTo>
                  <a:cubicBezTo>
                    <a:pt x="2394" y="3904"/>
                    <a:pt x="2430" y="4011"/>
                    <a:pt x="2501" y="4058"/>
                  </a:cubicBezTo>
                  <a:lnTo>
                    <a:pt x="2715" y="4177"/>
                  </a:lnTo>
                  <a:cubicBezTo>
                    <a:pt x="2775" y="4201"/>
                    <a:pt x="2846" y="4237"/>
                    <a:pt x="2906" y="4237"/>
                  </a:cubicBezTo>
                  <a:cubicBezTo>
                    <a:pt x="2977" y="4237"/>
                    <a:pt x="3037" y="4213"/>
                    <a:pt x="3096" y="4177"/>
                  </a:cubicBezTo>
                  <a:lnTo>
                    <a:pt x="6299" y="2344"/>
                  </a:lnTo>
                  <a:lnTo>
                    <a:pt x="7180" y="2844"/>
                  </a:lnTo>
                  <a:cubicBezTo>
                    <a:pt x="7299" y="2927"/>
                    <a:pt x="7299" y="3106"/>
                    <a:pt x="7180" y="3165"/>
                  </a:cubicBezTo>
                  <a:cubicBezTo>
                    <a:pt x="4823" y="4499"/>
                    <a:pt x="5823" y="3939"/>
                    <a:pt x="2989" y="5559"/>
                  </a:cubicBezTo>
                  <a:cubicBezTo>
                    <a:pt x="2960" y="5570"/>
                    <a:pt x="2930" y="5576"/>
                    <a:pt x="2900" y="5576"/>
                  </a:cubicBezTo>
                  <a:cubicBezTo>
                    <a:pt x="2870" y="5576"/>
                    <a:pt x="2840" y="5570"/>
                    <a:pt x="2811" y="5559"/>
                  </a:cubicBezTo>
                  <a:lnTo>
                    <a:pt x="275" y="4094"/>
                  </a:lnTo>
                  <a:cubicBezTo>
                    <a:pt x="249" y="4083"/>
                    <a:pt x="222" y="4078"/>
                    <a:pt x="196" y="4078"/>
                  </a:cubicBezTo>
                  <a:cubicBezTo>
                    <a:pt x="137" y="4078"/>
                    <a:pt x="81" y="4104"/>
                    <a:pt x="48" y="4154"/>
                  </a:cubicBezTo>
                  <a:cubicBezTo>
                    <a:pt x="1" y="4237"/>
                    <a:pt x="37" y="4332"/>
                    <a:pt x="108" y="4380"/>
                  </a:cubicBezTo>
                  <a:lnTo>
                    <a:pt x="2656" y="5844"/>
                  </a:lnTo>
                  <a:cubicBezTo>
                    <a:pt x="2727" y="5880"/>
                    <a:pt x="2811" y="5916"/>
                    <a:pt x="2906" y="5916"/>
                  </a:cubicBezTo>
                  <a:cubicBezTo>
                    <a:pt x="2989" y="5916"/>
                    <a:pt x="3085" y="5880"/>
                    <a:pt x="3156" y="5844"/>
                  </a:cubicBezTo>
                  <a:lnTo>
                    <a:pt x="6264" y="4070"/>
                  </a:lnTo>
                  <a:lnTo>
                    <a:pt x="7192" y="4606"/>
                  </a:lnTo>
                  <a:cubicBezTo>
                    <a:pt x="7311" y="4678"/>
                    <a:pt x="7311" y="4856"/>
                    <a:pt x="7192" y="4916"/>
                  </a:cubicBezTo>
                  <a:cubicBezTo>
                    <a:pt x="7097" y="4963"/>
                    <a:pt x="7121" y="4963"/>
                    <a:pt x="3013" y="7309"/>
                  </a:cubicBezTo>
                  <a:cubicBezTo>
                    <a:pt x="2983" y="7327"/>
                    <a:pt x="2954" y="7336"/>
                    <a:pt x="2924" y="7336"/>
                  </a:cubicBezTo>
                  <a:cubicBezTo>
                    <a:pt x="2894" y="7336"/>
                    <a:pt x="2864" y="7327"/>
                    <a:pt x="2835" y="7309"/>
                  </a:cubicBezTo>
                  <a:lnTo>
                    <a:pt x="1942" y="6797"/>
                  </a:lnTo>
                  <a:cubicBezTo>
                    <a:pt x="1913" y="6780"/>
                    <a:pt x="1883" y="6773"/>
                    <a:pt x="1854" y="6773"/>
                  </a:cubicBezTo>
                  <a:cubicBezTo>
                    <a:pt x="1798" y="6773"/>
                    <a:pt x="1747" y="6802"/>
                    <a:pt x="1715" y="6856"/>
                  </a:cubicBezTo>
                  <a:cubicBezTo>
                    <a:pt x="1668" y="6928"/>
                    <a:pt x="1703" y="7035"/>
                    <a:pt x="1775" y="7071"/>
                  </a:cubicBezTo>
                  <a:lnTo>
                    <a:pt x="2668" y="7595"/>
                  </a:lnTo>
                  <a:cubicBezTo>
                    <a:pt x="2739" y="7642"/>
                    <a:pt x="2835" y="7666"/>
                    <a:pt x="2918" y="7666"/>
                  </a:cubicBezTo>
                  <a:cubicBezTo>
                    <a:pt x="3013" y="7666"/>
                    <a:pt x="3096" y="7642"/>
                    <a:pt x="3168" y="7595"/>
                  </a:cubicBezTo>
                  <a:lnTo>
                    <a:pt x="6287" y="5821"/>
                  </a:lnTo>
                  <a:lnTo>
                    <a:pt x="7204" y="6356"/>
                  </a:lnTo>
                  <a:cubicBezTo>
                    <a:pt x="7323" y="6440"/>
                    <a:pt x="7323" y="6618"/>
                    <a:pt x="7204" y="6678"/>
                  </a:cubicBezTo>
                  <a:lnTo>
                    <a:pt x="6430" y="7118"/>
                  </a:lnTo>
                  <a:cubicBezTo>
                    <a:pt x="6287" y="7214"/>
                    <a:pt x="6347" y="7428"/>
                    <a:pt x="6502" y="7428"/>
                  </a:cubicBezTo>
                  <a:cubicBezTo>
                    <a:pt x="6585" y="7428"/>
                    <a:pt x="6549" y="7416"/>
                    <a:pt x="7359" y="6975"/>
                  </a:cubicBezTo>
                  <a:cubicBezTo>
                    <a:pt x="7716" y="6761"/>
                    <a:pt x="7716" y="6273"/>
                    <a:pt x="7383" y="6082"/>
                  </a:cubicBezTo>
                  <a:lnTo>
                    <a:pt x="6621" y="5642"/>
                  </a:lnTo>
                  <a:lnTo>
                    <a:pt x="7371" y="5213"/>
                  </a:lnTo>
                  <a:cubicBezTo>
                    <a:pt x="7538" y="5130"/>
                    <a:pt x="7621" y="4963"/>
                    <a:pt x="7621" y="4773"/>
                  </a:cubicBezTo>
                  <a:cubicBezTo>
                    <a:pt x="7621" y="4594"/>
                    <a:pt x="7538" y="4427"/>
                    <a:pt x="7371" y="4320"/>
                  </a:cubicBezTo>
                  <a:lnTo>
                    <a:pt x="6609" y="3892"/>
                  </a:lnTo>
                  <a:lnTo>
                    <a:pt x="7359" y="3463"/>
                  </a:lnTo>
                  <a:cubicBezTo>
                    <a:pt x="7514" y="3368"/>
                    <a:pt x="7609" y="3201"/>
                    <a:pt x="7609" y="3011"/>
                  </a:cubicBezTo>
                  <a:cubicBezTo>
                    <a:pt x="7609" y="2832"/>
                    <a:pt x="7514" y="2665"/>
                    <a:pt x="7359" y="2570"/>
                  </a:cubicBezTo>
                  <a:lnTo>
                    <a:pt x="6668" y="2165"/>
                  </a:lnTo>
                  <a:cubicBezTo>
                    <a:pt x="6668" y="427"/>
                    <a:pt x="6680" y="510"/>
                    <a:pt x="6621" y="451"/>
                  </a:cubicBezTo>
                  <a:cubicBezTo>
                    <a:pt x="6597" y="403"/>
                    <a:pt x="6609" y="439"/>
                    <a:pt x="5894" y="22"/>
                  </a:cubicBezTo>
                  <a:cubicBezTo>
                    <a:pt x="5872" y="7"/>
                    <a:pt x="5846" y="0"/>
                    <a:pt x="5820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92;p9">
              <a:extLst>
                <a:ext uri="{FF2B5EF4-FFF2-40B4-BE49-F238E27FC236}">
                  <a16:creationId xmlns:a16="http://schemas.microsoft.com/office/drawing/2014/main" id="{9179AE88-1446-21D1-F225-E4FF7C9E6F30}"/>
                </a:ext>
              </a:extLst>
            </p:cNvPr>
            <p:cNvSpPr/>
            <p:nvPr/>
          </p:nvSpPr>
          <p:spPr>
            <a:xfrm>
              <a:off x="986100" y="3642074"/>
              <a:ext cx="129923" cy="63292"/>
            </a:xfrm>
            <a:custGeom>
              <a:avLst/>
              <a:gdLst/>
              <a:ahLst/>
              <a:cxnLst/>
              <a:rect l="l" t="t" r="r" b="b"/>
              <a:pathLst>
                <a:path w="4085" h="1990" extrusionOk="0">
                  <a:moveTo>
                    <a:pt x="3892" y="0"/>
                  </a:moveTo>
                  <a:cubicBezTo>
                    <a:pt x="3864" y="0"/>
                    <a:pt x="3835" y="8"/>
                    <a:pt x="3811" y="25"/>
                  </a:cubicBezTo>
                  <a:lnTo>
                    <a:pt x="965" y="1644"/>
                  </a:lnTo>
                  <a:cubicBezTo>
                    <a:pt x="935" y="1656"/>
                    <a:pt x="906" y="1662"/>
                    <a:pt x="876" y="1662"/>
                  </a:cubicBezTo>
                  <a:cubicBezTo>
                    <a:pt x="846" y="1662"/>
                    <a:pt x="816" y="1656"/>
                    <a:pt x="786" y="1644"/>
                  </a:cubicBezTo>
                  <a:lnTo>
                    <a:pt x="263" y="1346"/>
                  </a:lnTo>
                  <a:cubicBezTo>
                    <a:pt x="240" y="1331"/>
                    <a:pt x="214" y="1325"/>
                    <a:pt x="188" y="1325"/>
                  </a:cubicBezTo>
                  <a:cubicBezTo>
                    <a:pt x="130" y="1325"/>
                    <a:pt x="69" y="1357"/>
                    <a:pt x="36" y="1406"/>
                  </a:cubicBezTo>
                  <a:cubicBezTo>
                    <a:pt x="1" y="1477"/>
                    <a:pt x="24" y="1584"/>
                    <a:pt x="96" y="1632"/>
                  </a:cubicBezTo>
                  <a:cubicBezTo>
                    <a:pt x="572" y="1882"/>
                    <a:pt x="655" y="1989"/>
                    <a:pt x="870" y="1989"/>
                  </a:cubicBezTo>
                  <a:cubicBezTo>
                    <a:pt x="1108" y="1989"/>
                    <a:pt x="965" y="1989"/>
                    <a:pt x="3965" y="287"/>
                  </a:cubicBezTo>
                  <a:cubicBezTo>
                    <a:pt x="4061" y="263"/>
                    <a:pt x="4084" y="156"/>
                    <a:pt x="4025" y="84"/>
                  </a:cubicBezTo>
                  <a:cubicBezTo>
                    <a:pt x="4001" y="29"/>
                    <a:pt x="3947" y="0"/>
                    <a:pt x="3892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793;p9">
              <a:extLst>
                <a:ext uri="{FF2B5EF4-FFF2-40B4-BE49-F238E27FC236}">
                  <a16:creationId xmlns:a16="http://schemas.microsoft.com/office/drawing/2014/main" id="{81F900FC-494B-0857-31A0-FF74751C28D4}"/>
                </a:ext>
              </a:extLst>
            </p:cNvPr>
            <p:cNvSpPr/>
            <p:nvPr/>
          </p:nvSpPr>
          <p:spPr>
            <a:xfrm>
              <a:off x="862283" y="3599678"/>
              <a:ext cx="118696" cy="84156"/>
            </a:xfrm>
            <a:custGeom>
              <a:avLst/>
              <a:gdLst/>
              <a:ahLst/>
              <a:cxnLst/>
              <a:rect l="l" t="t" r="r" b="b"/>
              <a:pathLst>
                <a:path w="3732" h="2646" extrusionOk="0">
                  <a:moveTo>
                    <a:pt x="366" y="1"/>
                  </a:moveTo>
                  <a:cubicBezTo>
                    <a:pt x="332" y="1"/>
                    <a:pt x="299" y="9"/>
                    <a:pt x="274" y="24"/>
                  </a:cubicBezTo>
                  <a:cubicBezTo>
                    <a:pt x="0" y="250"/>
                    <a:pt x="36" y="679"/>
                    <a:pt x="346" y="858"/>
                  </a:cubicBezTo>
                  <a:cubicBezTo>
                    <a:pt x="3352" y="2574"/>
                    <a:pt x="3447" y="2644"/>
                    <a:pt x="3517" y="2644"/>
                  </a:cubicBezTo>
                  <a:cubicBezTo>
                    <a:pt x="3523" y="2644"/>
                    <a:pt x="3529" y="2644"/>
                    <a:pt x="3536" y="2644"/>
                  </a:cubicBezTo>
                  <a:cubicBezTo>
                    <a:pt x="3544" y="2645"/>
                    <a:pt x="3550" y="2645"/>
                    <a:pt x="3557" y="2645"/>
                  </a:cubicBezTo>
                  <a:cubicBezTo>
                    <a:pt x="3685" y="2645"/>
                    <a:pt x="3732" y="2436"/>
                    <a:pt x="3596" y="2346"/>
                  </a:cubicBezTo>
                  <a:lnTo>
                    <a:pt x="500" y="584"/>
                  </a:lnTo>
                  <a:cubicBezTo>
                    <a:pt x="381" y="524"/>
                    <a:pt x="381" y="358"/>
                    <a:pt x="465" y="286"/>
                  </a:cubicBezTo>
                  <a:cubicBezTo>
                    <a:pt x="536" y="227"/>
                    <a:pt x="536" y="119"/>
                    <a:pt x="500" y="60"/>
                  </a:cubicBezTo>
                  <a:cubicBezTo>
                    <a:pt x="465" y="18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" name="Google Shape;794;p9">
            <a:extLst>
              <a:ext uri="{FF2B5EF4-FFF2-40B4-BE49-F238E27FC236}">
                <a16:creationId xmlns:a16="http://schemas.microsoft.com/office/drawing/2014/main" id="{9A2F9E69-6ECB-0968-C8C3-7EC3A90625F7}"/>
              </a:ext>
            </a:extLst>
          </p:cNvPr>
          <p:cNvSpPr/>
          <p:nvPr/>
        </p:nvSpPr>
        <p:spPr>
          <a:xfrm>
            <a:off x="5147169" y="3627588"/>
            <a:ext cx="507816" cy="451796"/>
          </a:xfrm>
          <a:custGeom>
            <a:avLst/>
            <a:gdLst/>
            <a:ahLst/>
            <a:cxnLst/>
            <a:rect l="l" t="t" r="r" b="b"/>
            <a:pathLst>
              <a:path w="11621" h="10800" extrusionOk="0">
                <a:moveTo>
                  <a:pt x="9522" y="349"/>
                </a:moveTo>
                <a:cubicBezTo>
                  <a:pt x="9633" y="349"/>
                  <a:pt x="9746" y="391"/>
                  <a:pt x="9835" y="474"/>
                </a:cubicBezTo>
                <a:lnTo>
                  <a:pt x="11097" y="1736"/>
                </a:lnTo>
                <a:cubicBezTo>
                  <a:pt x="11252" y="1891"/>
                  <a:pt x="11252" y="2153"/>
                  <a:pt x="11085" y="2331"/>
                </a:cubicBezTo>
                <a:lnTo>
                  <a:pt x="10299" y="3129"/>
                </a:lnTo>
                <a:lnTo>
                  <a:pt x="8430" y="1260"/>
                </a:lnTo>
                <a:lnTo>
                  <a:pt x="9228" y="474"/>
                </a:lnTo>
                <a:cubicBezTo>
                  <a:pt x="9305" y="391"/>
                  <a:pt x="9412" y="349"/>
                  <a:pt x="9522" y="349"/>
                </a:cubicBezTo>
                <a:close/>
                <a:moveTo>
                  <a:pt x="8216" y="1486"/>
                </a:moveTo>
                <a:lnTo>
                  <a:pt x="10073" y="3343"/>
                </a:lnTo>
                <a:lnTo>
                  <a:pt x="9799" y="3617"/>
                </a:lnTo>
                <a:lnTo>
                  <a:pt x="7942" y="1760"/>
                </a:lnTo>
                <a:lnTo>
                  <a:pt x="8216" y="1486"/>
                </a:lnTo>
                <a:close/>
                <a:moveTo>
                  <a:pt x="9513" y="1"/>
                </a:moveTo>
                <a:cubicBezTo>
                  <a:pt x="9314" y="1"/>
                  <a:pt x="9115" y="75"/>
                  <a:pt x="8966" y="224"/>
                </a:cubicBezTo>
                <a:lnTo>
                  <a:pt x="6977" y="2200"/>
                </a:lnTo>
                <a:cubicBezTo>
                  <a:pt x="6918" y="2260"/>
                  <a:pt x="6918" y="2379"/>
                  <a:pt x="6977" y="2438"/>
                </a:cubicBezTo>
                <a:cubicBezTo>
                  <a:pt x="7007" y="2468"/>
                  <a:pt x="7052" y="2483"/>
                  <a:pt x="7096" y="2483"/>
                </a:cubicBezTo>
                <a:cubicBezTo>
                  <a:pt x="7141" y="2483"/>
                  <a:pt x="7186" y="2468"/>
                  <a:pt x="7216" y="2438"/>
                </a:cubicBezTo>
                <a:lnTo>
                  <a:pt x="7668" y="1974"/>
                </a:lnTo>
                <a:lnTo>
                  <a:pt x="9537" y="3843"/>
                </a:lnTo>
                <a:lnTo>
                  <a:pt x="7120" y="6260"/>
                </a:lnTo>
                <a:cubicBezTo>
                  <a:pt x="7043" y="6344"/>
                  <a:pt x="6933" y="6385"/>
                  <a:pt x="6821" y="6385"/>
                </a:cubicBezTo>
                <a:cubicBezTo>
                  <a:pt x="6710" y="6385"/>
                  <a:pt x="6596" y="6344"/>
                  <a:pt x="6513" y="6260"/>
                </a:cubicBezTo>
                <a:lnTo>
                  <a:pt x="5251" y="4998"/>
                </a:lnTo>
                <a:cubicBezTo>
                  <a:pt x="5084" y="4832"/>
                  <a:pt x="5084" y="4570"/>
                  <a:pt x="5251" y="4391"/>
                </a:cubicBezTo>
                <a:lnTo>
                  <a:pt x="6668" y="2974"/>
                </a:lnTo>
                <a:cubicBezTo>
                  <a:pt x="6727" y="2915"/>
                  <a:pt x="6727" y="2796"/>
                  <a:pt x="6668" y="2736"/>
                </a:cubicBezTo>
                <a:cubicBezTo>
                  <a:pt x="6632" y="2706"/>
                  <a:pt x="6585" y="2691"/>
                  <a:pt x="6540" y="2691"/>
                </a:cubicBezTo>
                <a:cubicBezTo>
                  <a:pt x="6495" y="2691"/>
                  <a:pt x="6454" y="2706"/>
                  <a:pt x="6430" y="2736"/>
                </a:cubicBezTo>
                <a:lnTo>
                  <a:pt x="5013" y="4153"/>
                </a:lnTo>
                <a:cubicBezTo>
                  <a:pt x="4727" y="4439"/>
                  <a:pt x="4715" y="4915"/>
                  <a:pt x="5001" y="5213"/>
                </a:cubicBezTo>
                <a:lnTo>
                  <a:pt x="1679" y="8523"/>
                </a:lnTo>
                <a:cubicBezTo>
                  <a:pt x="1620" y="8582"/>
                  <a:pt x="1620" y="8701"/>
                  <a:pt x="1679" y="8761"/>
                </a:cubicBezTo>
                <a:cubicBezTo>
                  <a:pt x="1709" y="8790"/>
                  <a:pt x="1754" y="8805"/>
                  <a:pt x="1798" y="8805"/>
                </a:cubicBezTo>
                <a:cubicBezTo>
                  <a:pt x="1843" y="8805"/>
                  <a:pt x="1887" y="8790"/>
                  <a:pt x="1917" y="8761"/>
                </a:cubicBezTo>
                <a:lnTo>
                  <a:pt x="5215" y="5463"/>
                </a:lnTo>
                <a:lnTo>
                  <a:pt x="5977" y="6225"/>
                </a:lnTo>
                <a:lnTo>
                  <a:pt x="4977" y="7213"/>
                </a:lnTo>
                <a:cubicBezTo>
                  <a:pt x="4787" y="7415"/>
                  <a:pt x="4680" y="7630"/>
                  <a:pt x="4668" y="7856"/>
                </a:cubicBezTo>
                <a:cubicBezTo>
                  <a:pt x="4581" y="9489"/>
                  <a:pt x="2148" y="10471"/>
                  <a:pt x="955" y="10471"/>
                </a:cubicBezTo>
                <a:cubicBezTo>
                  <a:pt x="678" y="10471"/>
                  <a:pt x="468" y="10418"/>
                  <a:pt x="369" y="10308"/>
                </a:cubicBezTo>
                <a:lnTo>
                  <a:pt x="1334" y="9344"/>
                </a:lnTo>
                <a:cubicBezTo>
                  <a:pt x="1393" y="9285"/>
                  <a:pt x="1393" y="9165"/>
                  <a:pt x="1334" y="9106"/>
                </a:cubicBezTo>
                <a:cubicBezTo>
                  <a:pt x="1304" y="9076"/>
                  <a:pt x="1259" y="9061"/>
                  <a:pt x="1215" y="9061"/>
                </a:cubicBezTo>
                <a:cubicBezTo>
                  <a:pt x="1170" y="9061"/>
                  <a:pt x="1125" y="9076"/>
                  <a:pt x="1096" y="9106"/>
                </a:cubicBezTo>
                <a:lnTo>
                  <a:pt x="60" y="10154"/>
                </a:lnTo>
                <a:cubicBezTo>
                  <a:pt x="12" y="10189"/>
                  <a:pt x="0" y="10249"/>
                  <a:pt x="12" y="10308"/>
                </a:cubicBezTo>
                <a:cubicBezTo>
                  <a:pt x="119" y="10695"/>
                  <a:pt x="578" y="10799"/>
                  <a:pt x="1021" y="10799"/>
                </a:cubicBezTo>
                <a:cubicBezTo>
                  <a:pt x="1124" y="10799"/>
                  <a:pt x="1226" y="10794"/>
                  <a:pt x="1322" y="10785"/>
                </a:cubicBezTo>
                <a:cubicBezTo>
                  <a:pt x="2858" y="10630"/>
                  <a:pt x="4941" y="9499"/>
                  <a:pt x="5013" y="7868"/>
                </a:cubicBezTo>
                <a:cubicBezTo>
                  <a:pt x="5025" y="7558"/>
                  <a:pt x="5299" y="7427"/>
                  <a:pt x="6215" y="6475"/>
                </a:cubicBezTo>
                <a:cubicBezTo>
                  <a:pt x="6227" y="6487"/>
                  <a:pt x="6430" y="6737"/>
                  <a:pt x="6799" y="6737"/>
                </a:cubicBezTo>
                <a:cubicBezTo>
                  <a:pt x="6989" y="6737"/>
                  <a:pt x="7180" y="6665"/>
                  <a:pt x="7335" y="6522"/>
                </a:cubicBezTo>
                <a:lnTo>
                  <a:pt x="11276" y="2569"/>
                </a:lnTo>
                <a:cubicBezTo>
                  <a:pt x="11621" y="2260"/>
                  <a:pt x="11621" y="1784"/>
                  <a:pt x="11323" y="1486"/>
                </a:cubicBezTo>
                <a:lnTo>
                  <a:pt x="10061" y="224"/>
                </a:lnTo>
                <a:cubicBezTo>
                  <a:pt x="9912" y="75"/>
                  <a:pt x="9713" y="1"/>
                  <a:pt x="9513" y="1"/>
                </a:cubicBezTo>
                <a:close/>
              </a:path>
            </a:pathLst>
          </a:custGeom>
          <a:solidFill>
            <a:srgbClr val="F3D7C2"/>
          </a:solidFill>
          <a:ln>
            <a:solidFill>
              <a:srgbClr val="002855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95;p9">
            <a:extLst>
              <a:ext uri="{FF2B5EF4-FFF2-40B4-BE49-F238E27FC236}">
                <a16:creationId xmlns:a16="http://schemas.microsoft.com/office/drawing/2014/main" id="{4B054B55-CACA-0485-319B-85D4722AF983}"/>
              </a:ext>
            </a:extLst>
          </p:cNvPr>
          <p:cNvGrpSpPr/>
          <p:nvPr/>
        </p:nvGrpSpPr>
        <p:grpSpPr>
          <a:xfrm>
            <a:off x="6805017" y="2505015"/>
            <a:ext cx="578312" cy="453181"/>
            <a:chOff x="5626763" y="2013829"/>
            <a:chExt cx="351722" cy="274788"/>
          </a:xfrm>
        </p:grpSpPr>
        <p:sp>
          <p:nvSpPr>
            <p:cNvPr id="30" name="Google Shape;796;p9">
              <a:extLst>
                <a:ext uri="{FF2B5EF4-FFF2-40B4-BE49-F238E27FC236}">
                  <a16:creationId xmlns:a16="http://schemas.microsoft.com/office/drawing/2014/main" id="{467CD0D7-3932-70A5-CA97-F7D8F56FE5AA}"/>
                </a:ext>
              </a:extLst>
            </p:cNvPr>
            <p:cNvSpPr/>
            <p:nvPr/>
          </p:nvSpPr>
          <p:spPr>
            <a:xfrm>
              <a:off x="5626763" y="2013829"/>
              <a:ext cx="351722" cy="274788"/>
            </a:xfrm>
            <a:custGeom>
              <a:avLst/>
              <a:gdLst/>
              <a:ahLst/>
              <a:cxnLst/>
              <a:rect l="l" t="t" r="r" b="b"/>
              <a:pathLst>
                <a:path w="11050" h="8633" extrusionOk="0">
                  <a:moveTo>
                    <a:pt x="10657" y="345"/>
                  </a:moveTo>
                  <a:lnTo>
                    <a:pt x="10681" y="714"/>
                  </a:lnTo>
                  <a:lnTo>
                    <a:pt x="9395" y="714"/>
                  </a:lnTo>
                  <a:cubicBezTo>
                    <a:pt x="9312" y="714"/>
                    <a:pt x="9216" y="786"/>
                    <a:pt x="9216" y="893"/>
                  </a:cubicBezTo>
                  <a:cubicBezTo>
                    <a:pt x="9216" y="1000"/>
                    <a:pt x="9288" y="1072"/>
                    <a:pt x="9395" y="1072"/>
                  </a:cubicBezTo>
                  <a:lnTo>
                    <a:pt x="10383" y="1072"/>
                  </a:lnTo>
                  <a:lnTo>
                    <a:pt x="10383" y="6191"/>
                  </a:lnTo>
                  <a:lnTo>
                    <a:pt x="4466" y="6191"/>
                  </a:lnTo>
                  <a:lnTo>
                    <a:pt x="4466" y="6025"/>
                  </a:lnTo>
                  <a:cubicBezTo>
                    <a:pt x="4466" y="5929"/>
                    <a:pt x="4394" y="5846"/>
                    <a:pt x="4287" y="5846"/>
                  </a:cubicBezTo>
                  <a:lnTo>
                    <a:pt x="4001" y="5846"/>
                  </a:lnTo>
                  <a:cubicBezTo>
                    <a:pt x="3978" y="5739"/>
                    <a:pt x="3930" y="5644"/>
                    <a:pt x="3871" y="5536"/>
                  </a:cubicBezTo>
                  <a:lnTo>
                    <a:pt x="4085" y="5322"/>
                  </a:lnTo>
                  <a:cubicBezTo>
                    <a:pt x="4156" y="5251"/>
                    <a:pt x="4156" y="5144"/>
                    <a:pt x="4085" y="5072"/>
                  </a:cubicBezTo>
                  <a:lnTo>
                    <a:pt x="3549" y="4536"/>
                  </a:lnTo>
                  <a:cubicBezTo>
                    <a:pt x="3513" y="4512"/>
                    <a:pt x="3478" y="4489"/>
                    <a:pt x="3430" y="4489"/>
                  </a:cubicBezTo>
                  <a:cubicBezTo>
                    <a:pt x="3382" y="4489"/>
                    <a:pt x="3335" y="4512"/>
                    <a:pt x="3311" y="4536"/>
                  </a:cubicBezTo>
                  <a:lnTo>
                    <a:pt x="3097" y="4739"/>
                  </a:lnTo>
                  <a:cubicBezTo>
                    <a:pt x="2989" y="4679"/>
                    <a:pt x="2894" y="4643"/>
                    <a:pt x="2787" y="4608"/>
                  </a:cubicBezTo>
                  <a:lnTo>
                    <a:pt x="2787" y="4334"/>
                  </a:lnTo>
                  <a:cubicBezTo>
                    <a:pt x="2787" y="4239"/>
                    <a:pt x="2716" y="4155"/>
                    <a:pt x="2608" y="4155"/>
                  </a:cubicBezTo>
                  <a:lnTo>
                    <a:pt x="2180" y="4155"/>
                  </a:lnTo>
                  <a:lnTo>
                    <a:pt x="2180" y="1060"/>
                  </a:lnTo>
                  <a:lnTo>
                    <a:pt x="8788" y="1060"/>
                  </a:lnTo>
                  <a:cubicBezTo>
                    <a:pt x="8871" y="1060"/>
                    <a:pt x="8966" y="976"/>
                    <a:pt x="8966" y="881"/>
                  </a:cubicBezTo>
                  <a:cubicBezTo>
                    <a:pt x="8966" y="786"/>
                    <a:pt x="8895" y="702"/>
                    <a:pt x="8788" y="702"/>
                  </a:cubicBezTo>
                  <a:lnTo>
                    <a:pt x="1894" y="702"/>
                  </a:lnTo>
                  <a:lnTo>
                    <a:pt x="1894" y="345"/>
                  </a:lnTo>
                  <a:close/>
                  <a:moveTo>
                    <a:pt x="10681" y="6537"/>
                  </a:moveTo>
                  <a:lnTo>
                    <a:pt x="10681" y="6870"/>
                  </a:lnTo>
                  <a:lnTo>
                    <a:pt x="4430" y="6870"/>
                  </a:lnTo>
                  <a:cubicBezTo>
                    <a:pt x="4454" y="6846"/>
                    <a:pt x="4466" y="6798"/>
                    <a:pt x="4466" y="6751"/>
                  </a:cubicBezTo>
                  <a:lnTo>
                    <a:pt x="4466" y="6560"/>
                  </a:lnTo>
                  <a:lnTo>
                    <a:pt x="10562" y="6560"/>
                  </a:lnTo>
                  <a:cubicBezTo>
                    <a:pt x="10598" y="6560"/>
                    <a:pt x="10633" y="6548"/>
                    <a:pt x="10657" y="6537"/>
                  </a:cubicBezTo>
                  <a:close/>
                  <a:moveTo>
                    <a:pt x="2477" y="4524"/>
                  </a:moveTo>
                  <a:lnTo>
                    <a:pt x="2477" y="4763"/>
                  </a:lnTo>
                  <a:cubicBezTo>
                    <a:pt x="2477" y="4834"/>
                    <a:pt x="2537" y="4905"/>
                    <a:pt x="2608" y="4929"/>
                  </a:cubicBezTo>
                  <a:cubicBezTo>
                    <a:pt x="2775" y="4965"/>
                    <a:pt x="2942" y="5024"/>
                    <a:pt x="3073" y="5120"/>
                  </a:cubicBezTo>
                  <a:cubicBezTo>
                    <a:pt x="3099" y="5137"/>
                    <a:pt x="3128" y="5145"/>
                    <a:pt x="3157" y="5145"/>
                  </a:cubicBezTo>
                  <a:cubicBezTo>
                    <a:pt x="3206" y="5145"/>
                    <a:pt x="3253" y="5122"/>
                    <a:pt x="3275" y="5084"/>
                  </a:cubicBezTo>
                  <a:lnTo>
                    <a:pt x="3454" y="4905"/>
                  </a:lnTo>
                  <a:lnTo>
                    <a:pt x="3740" y="5191"/>
                  </a:lnTo>
                  <a:lnTo>
                    <a:pt x="3561" y="5370"/>
                  </a:lnTo>
                  <a:cubicBezTo>
                    <a:pt x="3501" y="5429"/>
                    <a:pt x="3490" y="5525"/>
                    <a:pt x="3537" y="5584"/>
                  </a:cubicBezTo>
                  <a:cubicBezTo>
                    <a:pt x="3620" y="5727"/>
                    <a:pt x="3680" y="5882"/>
                    <a:pt x="3728" y="6036"/>
                  </a:cubicBezTo>
                  <a:cubicBezTo>
                    <a:pt x="3740" y="6120"/>
                    <a:pt x="3811" y="6179"/>
                    <a:pt x="3894" y="6179"/>
                  </a:cubicBezTo>
                  <a:lnTo>
                    <a:pt x="4132" y="6179"/>
                  </a:lnTo>
                  <a:lnTo>
                    <a:pt x="4132" y="6572"/>
                  </a:lnTo>
                  <a:lnTo>
                    <a:pt x="3894" y="6572"/>
                  </a:lnTo>
                  <a:cubicBezTo>
                    <a:pt x="3811" y="6572"/>
                    <a:pt x="3740" y="6632"/>
                    <a:pt x="3728" y="6715"/>
                  </a:cubicBezTo>
                  <a:cubicBezTo>
                    <a:pt x="3680" y="6870"/>
                    <a:pt x="3620" y="7037"/>
                    <a:pt x="3537" y="7168"/>
                  </a:cubicBezTo>
                  <a:cubicBezTo>
                    <a:pt x="3490" y="7251"/>
                    <a:pt x="3501" y="7334"/>
                    <a:pt x="3561" y="7382"/>
                  </a:cubicBezTo>
                  <a:lnTo>
                    <a:pt x="3740" y="7560"/>
                  </a:lnTo>
                  <a:lnTo>
                    <a:pt x="3454" y="7834"/>
                  </a:lnTo>
                  <a:lnTo>
                    <a:pt x="3275" y="7656"/>
                  </a:lnTo>
                  <a:cubicBezTo>
                    <a:pt x="3238" y="7626"/>
                    <a:pt x="3193" y="7606"/>
                    <a:pt x="3149" y="7606"/>
                  </a:cubicBezTo>
                  <a:cubicBezTo>
                    <a:pt x="3122" y="7606"/>
                    <a:pt x="3096" y="7614"/>
                    <a:pt x="3073" y="7632"/>
                  </a:cubicBezTo>
                  <a:cubicBezTo>
                    <a:pt x="2918" y="7727"/>
                    <a:pt x="2775" y="7787"/>
                    <a:pt x="2608" y="7822"/>
                  </a:cubicBezTo>
                  <a:cubicBezTo>
                    <a:pt x="2537" y="7846"/>
                    <a:pt x="2477" y="7918"/>
                    <a:pt x="2477" y="7989"/>
                  </a:cubicBezTo>
                  <a:lnTo>
                    <a:pt x="2477" y="8227"/>
                  </a:lnTo>
                  <a:lnTo>
                    <a:pt x="2073" y="8227"/>
                  </a:lnTo>
                  <a:lnTo>
                    <a:pt x="2073" y="7989"/>
                  </a:lnTo>
                  <a:cubicBezTo>
                    <a:pt x="2073" y="7918"/>
                    <a:pt x="2013" y="7846"/>
                    <a:pt x="1942" y="7822"/>
                  </a:cubicBezTo>
                  <a:cubicBezTo>
                    <a:pt x="1775" y="7787"/>
                    <a:pt x="1608" y="7727"/>
                    <a:pt x="1477" y="7632"/>
                  </a:cubicBezTo>
                  <a:cubicBezTo>
                    <a:pt x="1450" y="7614"/>
                    <a:pt x="1419" y="7606"/>
                    <a:pt x="1390" y="7606"/>
                  </a:cubicBezTo>
                  <a:cubicBezTo>
                    <a:pt x="1342" y="7606"/>
                    <a:pt x="1297" y="7626"/>
                    <a:pt x="1275" y="7656"/>
                  </a:cubicBezTo>
                  <a:lnTo>
                    <a:pt x="1096" y="7834"/>
                  </a:lnTo>
                  <a:lnTo>
                    <a:pt x="811" y="7560"/>
                  </a:lnTo>
                  <a:lnTo>
                    <a:pt x="989" y="7382"/>
                  </a:lnTo>
                  <a:cubicBezTo>
                    <a:pt x="1049" y="7322"/>
                    <a:pt x="1061" y="7227"/>
                    <a:pt x="1013" y="7168"/>
                  </a:cubicBezTo>
                  <a:cubicBezTo>
                    <a:pt x="930" y="7025"/>
                    <a:pt x="870" y="6870"/>
                    <a:pt x="823" y="6715"/>
                  </a:cubicBezTo>
                  <a:cubicBezTo>
                    <a:pt x="811" y="6632"/>
                    <a:pt x="739" y="6572"/>
                    <a:pt x="656" y="6572"/>
                  </a:cubicBezTo>
                  <a:lnTo>
                    <a:pt x="418" y="6572"/>
                  </a:lnTo>
                  <a:lnTo>
                    <a:pt x="418" y="6179"/>
                  </a:lnTo>
                  <a:lnTo>
                    <a:pt x="656" y="6179"/>
                  </a:lnTo>
                  <a:cubicBezTo>
                    <a:pt x="739" y="6179"/>
                    <a:pt x="811" y="6120"/>
                    <a:pt x="823" y="6036"/>
                  </a:cubicBezTo>
                  <a:cubicBezTo>
                    <a:pt x="870" y="5882"/>
                    <a:pt x="930" y="5715"/>
                    <a:pt x="1013" y="5584"/>
                  </a:cubicBezTo>
                  <a:cubicBezTo>
                    <a:pt x="1061" y="5501"/>
                    <a:pt x="1049" y="5417"/>
                    <a:pt x="989" y="5370"/>
                  </a:cubicBezTo>
                  <a:lnTo>
                    <a:pt x="811" y="5191"/>
                  </a:lnTo>
                  <a:lnTo>
                    <a:pt x="1096" y="4905"/>
                  </a:lnTo>
                  <a:lnTo>
                    <a:pt x="1275" y="5084"/>
                  </a:lnTo>
                  <a:cubicBezTo>
                    <a:pt x="1313" y="5122"/>
                    <a:pt x="1360" y="5145"/>
                    <a:pt x="1405" y="5145"/>
                  </a:cubicBezTo>
                  <a:cubicBezTo>
                    <a:pt x="1430" y="5145"/>
                    <a:pt x="1456" y="5137"/>
                    <a:pt x="1477" y="5120"/>
                  </a:cubicBezTo>
                  <a:cubicBezTo>
                    <a:pt x="1632" y="5024"/>
                    <a:pt x="1775" y="4965"/>
                    <a:pt x="1942" y="4929"/>
                  </a:cubicBezTo>
                  <a:cubicBezTo>
                    <a:pt x="2013" y="4905"/>
                    <a:pt x="2073" y="4834"/>
                    <a:pt x="2073" y="4763"/>
                  </a:cubicBezTo>
                  <a:lnTo>
                    <a:pt x="2073" y="4524"/>
                  </a:lnTo>
                  <a:close/>
                  <a:moveTo>
                    <a:pt x="1715" y="0"/>
                  </a:moveTo>
                  <a:cubicBezTo>
                    <a:pt x="1632" y="0"/>
                    <a:pt x="1537" y="71"/>
                    <a:pt x="1537" y="179"/>
                  </a:cubicBezTo>
                  <a:lnTo>
                    <a:pt x="1537" y="881"/>
                  </a:lnTo>
                  <a:cubicBezTo>
                    <a:pt x="1537" y="964"/>
                    <a:pt x="1608" y="1060"/>
                    <a:pt x="1715" y="1060"/>
                  </a:cubicBezTo>
                  <a:lnTo>
                    <a:pt x="1835" y="1060"/>
                  </a:lnTo>
                  <a:lnTo>
                    <a:pt x="1835" y="4155"/>
                  </a:lnTo>
                  <a:cubicBezTo>
                    <a:pt x="1751" y="4167"/>
                    <a:pt x="1692" y="4239"/>
                    <a:pt x="1692" y="4310"/>
                  </a:cubicBezTo>
                  <a:lnTo>
                    <a:pt x="1692" y="4596"/>
                  </a:lnTo>
                  <a:cubicBezTo>
                    <a:pt x="1585" y="4632"/>
                    <a:pt x="1477" y="4667"/>
                    <a:pt x="1370" y="4727"/>
                  </a:cubicBezTo>
                  <a:lnTo>
                    <a:pt x="1168" y="4524"/>
                  </a:lnTo>
                  <a:cubicBezTo>
                    <a:pt x="1132" y="4489"/>
                    <a:pt x="1096" y="4477"/>
                    <a:pt x="1049" y="4477"/>
                  </a:cubicBezTo>
                  <a:cubicBezTo>
                    <a:pt x="1001" y="4477"/>
                    <a:pt x="953" y="4489"/>
                    <a:pt x="930" y="4524"/>
                  </a:cubicBezTo>
                  <a:lnTo>
                    <a:pt x="394" y="5060"/>
                  </a:lnTo>
                  <a:cubicBezTo>
                    <a:pt x="322" y="5132"/>
                    <a:pt x="322" y="5239"/>
                    <a:pt x="394" y="5310"/>
                  </a:cubicBezTo>
                  <a:lnTo>
                    <a:pt x="596" y="5525"/>
                  </a:lnTo>
                  <a:cubicBezTo>
                    <a:pt x="537" y="5620"/>
                    <a:pt x="501" y="5727"/>
                    <a:pt x="465" y="5834"/>
                  </a:cubicBezTo>
                  <a:lnTo>
                    <a:pt x="180" y="5834"/>
                  </a:lnTo>
                  <a:cubicBezTo>
                    <a:pt x="96" y="5834"/>
                    <a:pt x="1" y="5906"/>
                    <a:pt x="1" y="6013"/>
                  </a:cubicBezTo>
                  <a:lnTo>
                    <a:pt x="1" y="6751"/>
                  </a:lnTo>
                  <a:cubicBezTo>
                    <a:pt x="1" y="6846"/>
                    <a:pt x="84" y="6929"/>
                    <a:pt x="180" y="6929"/>
                  </a:cubicBezTo>
                  <a:lnTo>
                    <a:pt x="465" y="6929"/>
                  </a:lnTo>
                  <a:cubicBezTo>
                    <a:pt x="501" y="7037"/>
                    <a:pt x="537" y="7144"/>
                    <a:pt x="596" y="7251"/>
                  </a:cubicBezTo>
                  <a:lnTo>
                    <a:pt x="394" y="7453"/>
                  </a:lnTo>
                  <a:cubicBezTo>
                    <a:pt x="322" y="7525"/>
                    <a:pt x="322" y="7632"/>
                    <a:pt x="394" y="7703"/>
                  </a:cubicBezTo>
                  <a:lnTo>
                    <a:pt x="930" y="8239"/>
                  </a:lnTo>
                  <a:cubicBezTo>
                    <a:pt x="965" y="8281"/>
                    <a:pt x="1010" y="8302"/>
                    <a:pt x="1055" y="8302"/>
                  </a:cubicBezTo>
                  <a:cubicBezTo>
                    <a:pt x="1099" y="8302"/>
                    <a:pt x="1144" y="8281"/>
                    <a:pt x="1180" y="8239"/>
                  </a:cubicBezTo>
                  <a:lnTo>
                    <a:pt x="1394" y="8037"/>
                  </a:lnTo>
                  <a:cubicBezTo>
                    <a:pt x="1489" y="8096"/>
                    <a:pt x="1596" y="8144"/>
                    <a:pt x="1704" y="8168"/>
                  </a:cubicBezTo>
                  <a:lnTo>
                    <a:pt x="1704" y="8453"/>
                  </a:lnTo>
                  <a:cubicBezTo>
                    <a:pt x="1704" y="8537"/>
                    <a:pt x="1775" y="8632"/>
                    <a:pt x="1882" y="8632"/>
                  </a:cubicBezTo>
                  <a:lnTo>
                    <a:pt x="2620" y="8632"/>
                  </a:lnTo>
                  <a:cubicBezTo>
                    <a:pt x="2716" y="8632"/>
                    <a:pt x="2799" y="8549"/>
                    <a:pt x="2799" y="8453"/>
                  </a:cubicBezTo>
                  <a:lnTo>
                    <a:pt x="2799" y="8168"/>
                  </a:lnTo>
                  <a:cubicBezTo>
                    <a:pt x="2906" y="8144"/>
                    <a:pt x="3013" y="8096"/>
                    <a:pt x="3120" y="8037"/>
                  </a:cubicBezTo>
                  <a:lnTo>
                    <a:pt x="3323" y="8239"/>
                  </a:lnTo>
                  <a:cubicBezTo>
                    <a:pt x="3359" y="8281"/>
                    <a:pt x="3403" y="8302"/>
                    <a:pt x="3448" y="8302"/>
                  </a:cubicBezTo>
                  <a:cubicBezTo>
                    <a:pt x="3492" y="8302"/>
                    <a:pt x="3537" y="8281"/>
                    <a:pt x="3573" y="8239"/>
                  </a:cubicBezTo>
                  <a:lnTo>
                    <a:pt x="4109" y="7703"/>
                  </a:lnTo>
                  <a:cubicBezTo>
                    <a:pt x="4192" y="7632"/>
                    <a:pt x="4192" y="7525"/>
                    <a:pt x="4109" y="7453"/>
                  </a:cubicBezTo>
                  <a:lnTo>
                    <a:pt x="3906" y="7251"/>
                  </a:lnTo>
                  <a:cubicBezTo>
                    <a:pt x="3906" y="7227"/>
                    <a:pt x="3918" y="7227"/>
                    <a:pt x="3918" y="7215"/>
                  </a:cubicBezTo>
                  <a:lnTo>
                    <a:pt x="10871" y="7215"/>
                  </a:lnTo>
                  <a:cubicBezTo>
                    <a:pt x="10955" y="7215"/>
                    <a:pt x="11050" y="7144"/>
                    <a:pt x="11050" y="7037"/>
                  </a:cubicBezTo>
                  <a:lnTo>
                    <a:pt x="11050" y="6358"/>
                  </a:lnTo>
                  <a:cubicBezTo>
                    <a:pt x="11050" y="6263"/>
                    <a:pt x="10979" y="6179"/>
                    <a:pt x="10871" y="6179"/>
                  </a:cubicBezTo>
                  <a:lnTo>
                    <a:pt x="10752" y="6179"/>
                  </a:lnTo>
                  <a:lnTo>
                    <a:pt x="10752" y="1060"/>
                  </a:lnTo>
                  <a:lnTo>
                    <a:pt x="10836" y="1060"/>
                  </a:lnTo>
                  <a:cubicBezTo>
                    <a:pt x="10931" y="1060"/>
                    <a:pt x="11014" y="976"/>
                    <a:pt x="11014" y="881"/>
                  </a:cubicBezTo>
                  <a:lnTo>
                    <a:pt x="11014" y="179"/>
                  </a:lnTo>
                  <a:cubicBezTo>
                    <a:pt x="11014" y="83"/>
                    <a:pt x="10943" y="0"/>
                    <a:pt x="10836" y="0"/>
                  </a:cubicBezTo>
                  <a:close/>
                </a:path>
              </a:pathLst>
            </a:custGeom>
            <a:solidFill>
              <a:srgbClr val="F3D57A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97;p9">
              <a:extLst>
                <a:ext uri="{FF2B5EF4-FFF2-40B4-BE49-F238E27FC236}">
                  <a16:creationId xmlns:a16="http://schemas.microsoft.com/office/drawing/2014/main" id="{CB3EB3E3-F080-1F96-1951-791013BA4C63}"/>
                </a:ext>
              </a:extLst>
            </p:cNvPr>
            <p:cNvSpPr/>
            <p:nvPr/>
          </p:nvSpPr>
          <p:spPr>
            <a:xfrm>
              <a:off x="5784799" y="2125234"/>
              <a:ext cx="33390" cy="70503"/>
            </a:xfrm>
            <a:custGeom>
              <a:avLst/>
              <a:gdLst/>
              <a:ahLst/>
              <a:cxnLst/>
              <a:rect l="l" t="t" r="r" b="b"/>
              <a:pathLst>
                <a:path w="1049" h="2215" extrusionOk="0">
                  <a:moveTo>
                    <a:pt x="691" y="334"/>
                  </a:moveTo>
                  <a:lnTo>
                    <a:pt x="691" y="1858"/>
                  </a:lnTo>
                  <a:lnTo>
                    <a:pt x="334" y="1858"/>
                  </a:lnTo>
                  <a:lnTo>
                    <a:pt x="334" y="334"/>
                  </a:lnTo>
                  <a:close/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lnTo>
                    <a:pt x="1" y="2036"/>
                  </a:lnTo>
                  <a:cubicBezTo>
                    <a:pt x="1" y="2120"/>
                    <a:pt x="72" y="2215"/>
                    <a:pt x="179" y="2215"/>
                  </a:cubicBezTo>
                  <a:lnTo>
                    <a:pt x="870" y="2215"/>
                  </a:lnTo>
                  <a:cubicBezTo>
                    <a:pt x="965" y="2215"/>
                    <a:pt x="1049" y="2144"/>
                    <a:pt x="1049" y="2036"/>
                  </a:cubicBezTo>
                  <a:lnTo>
                    <a:pt x="1049" y="179"/>
                  </a:lnTo>
                  <a:cubicBezTo>
                    <a:pt x="1049" y="72"/>
                    <a:pt x="965" y="0"/>
                    <a:pt x="870" y="0"/>
                  </a:cubicBezTo>
                  <a:close/>
                </a:path>
              </a:pathLst>
            </a:custGeom>
            <a:solidFill>
              <a:srgbClr val="F3D57A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98;p9">
              <a:extLst>
                <a:ext uri="{FF2B5EF4-FFF2-40B4-BE49-F238E27FC236}">
                  <a16:creationId xmlns:a16="http://schemas.microsoft.com/office/drawing/2014/main" id="{63316C1F-0281-DFEA-8D12-FA7393056197}"/>
                </a:ext>
              </a:extLst>
            </p:cNvPr>
            <p:cNvSpPr/>
            <p:nvPr/>
          </p:nvSpPr>
          <p:spPr>
            <a:xfrm>
              <a:off x="5824236" y="2097956"/>
              <a:ext cx="33740" cy="97782"/>
            </a:xfrm>
            <a:custGeom>
              <a:avLst/>
              <a:gdLst/>
              <a:ahLst/>
              <a:cxnLst/>
              <a:rect l="l" t="t" r="r" b="b"/>
              <a:pathLst>
                <a:path w="1060" h="3072" extrusionOk="0">
                  <a:moveTo>
                    <a:pt x="703" y="345"/>
                  </a:moveTo>
                  <a:lnTo>
                    <a:pt x="703" y="2715"/>
                  </a:lnTo>
                  <a:lnTo>
                    <a:pt x="345" y="2715"/>
                  </a:lnTo>
                  <a:lnTo>
                    <a:pt x="345" y="345"/>
                  </a:lnTo>
                  <a:close/>
                  <a:moveTo>
                    <a:pt x="179" y="0"/>
                  </a:moveTo>
                  <a:cubicBezTo>
                    <a:pt x="95" y="0"/>
                    <a:pt x="0" y="84"/>
                    <a:pt x="0" y="179"/>
                  </a:cubicBezTo>
                  <a:lnTo>
                    <a:pt x="0" y="2893"/>
                  </a:lnTo>
                  <a:cubicBezTo>
                    <a:pt x="0" y="2977"/>
                    <a:pt x="83" y="3072"/>
                    <a:pt x="179" y="3072"/>
                  </a:cubicBezTo>
                  <a:lnTo>
                    <a:pt x="881" y="3072"/>
                  </a:lnTo>
                  <a:cubicBezTo>
                    <a:pt x="976" y="3072"/>
                    <a:pt x="1060" y="3001"/>
                    <a:pt x="1060" y="2893"/>
                  </a:cubicBezTo>
                  <a:lnTo>
                    <a:pt x="1060" y="179"/>
                  </a:lnTo>
                  <a:cubicBezTo>
                    <a:pt x="1048" y="84"/>
                    <a:pt x="976" y="0"/>
                    <a:pt x="881" y="0"/>
                  </a:cubicBezTo>
                  <a:close/>
                </a:path>
              </a:pathLst>
            </a:custGeom>
            <a:solidFill>
              <a:srgbClr val="F3D57A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99;p9">
              <a:extLst>
                <a:ext uri="{FF2B5EF4-FFF2-40B4-BE49-F238E27FC236}">
                  <a16:creationId xmlns:a16="http://schemas.microsoft.com/office/drawing/2014/main" id="{652396FD-4A47-8AA4-6803-C1C1744E0B70}"/>
                </a:ext>
              </a:extLst>
            </p:cNvPr>
            <p:cNvSpPr/>
            <p:nvPr/>
          </p:nvSpPr>
          <p:spPr>
            <a:xfrm>
              <a:off x="5864024" y="2111961"/>
              <a:ext cx="33740" cy="83426"/>
            </a:xfrm>
            <a:custGeom>
              <a:avLst/>
              <a:gdLst/>
              <a:ahLst/>
              <a:cxnLst/>
              <a:rect l="l" t="t" r="r" b="b"/>
              <a:pathLst>
                <a:path w="1060" h="2621" extrusionOk="0">
                  <a:moveTo>
                    <a:pt x="703" y="358"/>
                  </a:moveTo>
                  <a:lnTo>
                    <a:pt x="703" y="2275"/>
                  </a:lnTo>
                  <a:lnTo>
                    <a:pt x="346" y="2275"/>
                  </a:lnTo>
                  <a:lnTo>
                    <a:pt x="346" y="358"/>
                  </a:lnTo>
                  <a:close/>
                  <a:moveTo>
                    <a:pt x="191" y="1"/>
                  </a:moveTo>
                  <a:cubicBezTo>
                    <a:pt x="96" y="1"/>
                    <a:pt x="0" y="72"/>
                    <a:pt x="0" y="179"/>
                  </a:cubicBezTo>
                  <a:lnTo>
                    <a:pt x="0" y="2442"/>
                  </a:lnTo>
                  <a:cubicBezTo>
                    <a:pt x="0" y="2525"/>
                    <a:pt x="84" y="2620"/>
                    <a:pt x="191" y="2620"/>
                  </a:cubicBezTo>
                  <a:lnTo>
                    <a:pt x="881" y="2620"/>
                  </a:lnTo>
                  <a:cubicBezTo>
                    <a:pt x="977" y="2620"/>
                    <a:pt x="1060" y="2537"/>
                    <a:pt x="1060" y="2442"/>
                  </a:cubicBezTo>
                  <a:lnTo>
                    <a:pt x="1060" y="179"/>
                  </a:lnTo>
                  <a:cubicBezTo>
                    <a:pt x="1048" y="84"/>
                    <a:pt x="977" y="1"/>
                    <a:pt x="881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800;p9">
              <a:extLst>
                <a:ext uri="{FF2B5EF4-FFF2-40B4-BE49-F238E27FC236}">
                  <a16:creationId xmlns:a16="http://schemas.microsoft.com/office/drawing/2014/main" id="{8E8B37C0-2290-9030-1428-1FEF5596929E}"/>
                </a:ext>
              </a:extLst>
            </p:cNvPr>
            <p:cNvSpPr/>
            <p:nvPr/>
          </p:nvSpPr>
          <p:spPr>
            <a:xfrm>
              <a:off x="5904193" y="2065744"/>
              <a:ext cx="33390" cy="129644"/>
            </a:xfrm>
            <a:custGeom>
              <a:avLst/>
              <a:gdLst/>
              <a:ahLst/>
              <a:cxnLst/>
              <a:rect l="l" t="t" r="r" b="b"/>
              <a:pathLst>
                <a:path w="1049" h="4073" extrusionOk="0">
                  <a:moveTo>
                    <a:pt x="691" y="357"/>
                  </a:moveTo>
                  <a:lnTo>
                    <a:pt x="691" y="3727"/>
                  </a:lnTo>
                  <a:lnTo>
                    <a:pt x="334" y="3727"/>
                  </a:lnTo>
                  <a:lnTo>
                    <a:pt x="334" y="357"/>
                  </a:lnTo>
                  <a:close/>
                  <a:moveTo>
                    <a:pt x="179" y="0"/>
                  </a:moveTo>
                  <a:cubicBezTo>
                    <a:pt x="72" y="24"/>
                    <a:pt x="0" y="95"/>
                    <a:pt x="0" y="179"/>
                  </a:cubicBezTo>
                  <a:lnTo>
                    <a:pt x="0" y="3894"/>
                  </a:lnTo>
                  <a:cubicBezTo>
                    <a:pt x="0" y="3977"/>
                    <a:pt x="72" y="4072"/>
                    <a:pt x="179" y="4072"/>
                  </a:cubicBezTo>
                  <a:lnTo>
                    <a:pt x="870" y="4072"/>
                  </a:lnTo>
                  <a:cubicBezTo>
                    <a:pt x="965" y="4072"/>
                    <a:pt x="1048" y="3989"/>
                    <a:pt x="1048" y="3894"/>
                  </a:cubicBezTo>
                  <a:lnTo>
                    <a:pt x="1048" y="179"/>
                  </a:lnTo>
                  <a:cubicBezTo>
                    <a:pt x="1048" y="95"/>
                    <a:pt x="977" y="0"/>
                    <a:pt x="870" y="0"/>
                  </a:cubicBezTo>
                  <a:close/>
                </a:path>
              </a:pathLst>
            </a:custGeom>
            <a:solidFill>
              <a:srgbClr val="F3D57A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801;p9">
              <a:extLst>
                <a:ext uri="{FF2B5EF4-FFF2-40B4-BE49-F238E27FC236}">
                  <a16:creationId xmlns:a16="http://schemas.microsoft.com/office/drawing/2014/main" id="{B8527CFA-20D1-F589-6BAD-521BE2DC783F}"/>
                </a:ext>
              </a:extLst>
            </p:cNvPr>
            <p:cNvSpPr/>
            <p:nvPr/>
          </p:nvSpPr>
          <p:spPr>
            <a:xfrm>
              <a:off x="5713563" y="2080131"/>
              <a:ext cx="40965" cy="11395"/>
            </a:xfrm>
            <a:custGeom>
              <a:avLst/>
              <a:gdLst/>
              <a:ahLst/>
              <a:cxnLst/>
              <a:rect l="l" t="t" r="r" b="b"/>
              <a:pathLst>
                <a:path w="1287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2" y="263"/>
                    <a:pt x="96" y="358"/>
                    <a:pt x="179" y="358"/>
                  </a:cubicBezTo>
                  <a:lnTo>
                    <a:pt x="1108" y="358"/>
                  </a:lnTo>
                  <a:cubicBezTo>
                    <a:pt x="1191" y="358"/>
                    <a:pt x="1286" y="286"/>
                    <a:pt x="1286" y="179"/>
                  </a:cubicBezTo>
                  <a:cubicBezTo>
                    <a:pt x="1286" y="72"/>
                    <a:pt x="1203" y="1"/>
                    <a:pt x="1108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802;p9">
              <a:extLst>
                <a:ext uri="{FF2B5EF4-FFF2-40B4-BE49-F238E27FC236}">
                  <a16:creationId xmlns:a16="http://schemas.microsoft.com/office/drawing/2014/main" id="{04E56F21-F7E8-16E9-D158-C00D3EA460E4}"/>
                </a:ext>
              </a:extLst>
            </p:cNvPr>
            <p:cNvSpPr/>
            <p:nvPr/>
          </p:nvSpPr>
          <p:spPr>
            <a:xfrm>
              <a:off x="5713945" y="2097574"/>
              <a:ext cx="56880" cy="11395"/>
            </a:xfrm>
            <a:custGeom>
              <a:avLst/>
              <a:gdLst/>
              <a:ahLst/>
              <a:cxnLst/>
              <a:rect l="l" t="t" r="r" b="b"/>
              <a:pathLst>
                <a:path w="1787" h="358" extrusionOk="0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74"/>
                    <a:pt x="84" y="357"/>
                    <a:pt x="179" y="357"/>
                  </a:cubicBezTo>
                  <a:lnTo>
                    <a:pt x="1608" y="357"/>
                  </a:lnTo>
                  <a:cubicBezTo>
                    <a:pt x="1703" y="357"/>
                    <a:pt x="1786" y="286"/>
                    <a:pt x="1786" y="179"/>
                  </a:cubicBezTo>
                  <a:cubicBezTo>
                    <a:pt x="1774" y="72"/>
                    <a:pt x="1703" y="0"/>
                    <a:pt x="1608" y="0"/>
                  </a:cubicBezTo>
                  <a:close/>
                </a:path>
              </a:pathLst>
            </a:custGeom>
            <a:solidFill>
              <a:srgbClr val="F3D57A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803;p9">
              <a:extLst>
                <a:ext uri="{FF2B5EF4-FFF2-40B4-BE49-F238E27FC236}">
                  <a16:creationId xmlns:a16="http://schemas.microsoft.com/office/drawing/2014/main" id="{966F44D1-90C6-2B20-2E2A-C21B9A794635}"/>
                </a:ext>
              </a:extLst>
            </p:cNvPr>
            <p:cNvSpPr/>
            <p:nvPr/>
          </p:nvSpPr>
          <p:spPr>
            <a:xfrm>
              <a:off x="5713945" y="2114985"/>
              <a:ext cx="56880" cy="11427"/>
            </a:xfrm>
            <a:custGeom>
              <a:avLst/>
              <a:gdLst/>
              <a:ahLst/>
              <a:cxnLst/>
              <a:rect l="l" t="t" r="r" b="b"/>
              <a:pathLst>
                <a:path w="1787" h="359" extrusionOk="0">
                  <a:moveTo>
                    <a:pt x="179" y="1"/>
                  </a:moveTo>
                  <a:cubicBezTo>
                    <a:pt x="96" y="1"/>
                    <a:pt x="0" y="84"/>
                    <a:pt x="0" y="180"/>
                  </a:cubicBezTo>
                  <a:cubicBezTo>
                    <a:pt x="0" y="275"/>
                    <a:pt x="84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7"/>
                    <a:pt x="1786" y="180"/>
                  </a:cubicBezTo>
                  <a:cubicBezTo>
                    <a:pt x="1774" y="84"/>
                    <a:pt x="1703" y="1"/>
                    <a:pt x="1608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804;p9">
              <a:extLst>
                <a:ext uri="{FF2B5EF4-FFF2-40B4-BE49-F238E27FC236}">
                  <a16:creationId xmlns:a16="http://schemas.microsoft.com/office/drawing/2014/main" id="{E250CB10-3E57-A654-5E3F-050890294D3A}"/>
                </a:ext>
              </a:extLst>
            </p:cNvPr>
            <p:cNvSpPr/>
            <p:nvPr/>
          </p:nvSpPr>
          <p:spPr>
            <a:xfrm>
              <a:off x="5713945" y="2132810"/>
              <a:ext cx="56880" cy="11013"/>
            </a:xfrm>
            <a:custGeom>
              <a:avLst/>
              <a:gdLst/>
              <a:ahLst/>
              <a:cxnLst/>
              <a:rect l="l" t="t" r="r" b="b"/>
              <a:pathLst>
                <a:path w="1787" h="346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63"/>
                    <a:pt x="84" y="346"/>
                    <a:pt x="179" y="346"/>
                  </a:cubicBezTo>
                  <a:lnTo>
                    <a:pt x="1608" y="346"/>
                  </a:lnTo>
                  <a:cubicBezTo>
                    <a:pt x="1703" y="346"/>
                    <a:pt x="1786" y="274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805;p9">
              <a:extLst>
                <a:ext uri="{FF2B5EF4-FFF2-40B4-BE49-F238E27FC236}">
                  <a16:creationId xmlns:a16="http://schemas.microsoft.com/office/drawing/2014/main" id="{879F89C7-FE5E-3E7E-2F4F-E68ADF4D40C9}"/>
                </a:ext>
              </a:extLst>
            </p:cNvPr>
            <p:cNvSpPr/>
            <p:nvPr/>
          </p:nvSpPr>
          <p:spPr>
            <a:xfrm>
              <a:off x="5663526" y="2182464"/>
              <a:ext cx="69389" cy="68625"/>
            </a:xfrm>
            <a:custGeom>
              <a:avLst/>
              <a:gdLst/>
              <a:ahLst/>
              <a:cxnLst/>
              <a:rect l="l" t="t" r="r" b="b"/>
              <a:pathLst>
                <a:path w="2180" h="2156" extrusionOk="0">
                  <a:moveTo>
                    <a:pt x="1084" y="0"/>
                  </a:moveTo>
                  <a:cubicBezTo>
                    <a:pt x="489" y="0"/>
                    <a:pt x="1" y="488"/>
                    <a:pt x="1" y="1084"/>
                  </a:cubicBezTo>
                  <a:cubicBezTo>
                    <a:pt x="1" y="1322"/>
                    <a:pt x="72" y="1548"/>
                    <a:pt x="215" y="1739"/>
                  </a:cubicBezTo>
                  <a:cubicBezTo>
                    <a:pt x="250" y="1780"/>
                    <a:pt x="300" y="1806"/>
                    <a:pt x="351" y="1806"/>
                  </a:cubicBezTo>
                  <a:cubicBezTo>
                    <a:pt x="387" y="1806"/>
                    <a:pt x="423" y="1792"/>
                    <a:pt x="453" y="1762"/>
                  </a:cubicBezTo>
                  <a:cubicBezTo>
                    <a:pt x="537" y="1715"/>
                    <a:pt x="549" y="1608"/>
                    <a:pt x="489" y="1524"/>
                  </a:cubicBezTo>
                  <a:cubicBezTo>
                    <a:pt x="382" y="1393"/>
                    <a:pt x="334" y="1250"/>
                    <a:pt x="334" y="1084"/>
                  </a:cubicBezTo>
                  <a:cubicBezTo>
                    <a:pt x="334" y="679"/>
                    <a:pt x="668" y="334"/>
                    <a:pt x="1084" y="334"/>
                  </a:cubicBezTo>
                  <a:cubicBezTo>
                    <a:pt x="1489" y="334"/>
                    <a:pt x="1823" y="667"/>
                    <a:pt x="1823" y="1084"/>
                  </a:cubicBezTo>
                  <a:cubicBezTo>
                    <a:pt x="1823" y="1334"/>
                    <a:pt x="1703" y="1560"/>
                    <a:pt x="1501" y="1691"/>
                  </a:cubicBezTo>
                  <a:cubicBezTo>
                    <a:pt x="1489" y="1691"/>
                    <a:pt x="1489" y="1715"/>
                    <a:pt x="1465" y="1715"/>
                  </a:cubicBezTo>
                  <a:lnTo>
                    <a:pt x="1453" y="1715"/>
                  </a:lnTo>
                  <a:lnTo>
                    <a:pt x="1442" y="1727"/>
                  </a:lnTo>
                  <a:lnTo>
                    <a:pt x="1430" y="1727"/>
                  </a:lnTo>
                  <a:cubicBezTo>
                    <a:pt x="1406" y="1727"/>
                    <a:pt x="1406" y="1739"/>
                    <a:pt x="1394" y="1739"/>
                  </a:cubicBezTo>
                  <a:cubicBezTo>
                    <a:pt x="1382" y="1739"/>
                    <a:pt x="1382" y="1751"/>
                    <a:pt x="1370" y="1751"/>
                  </a:cubicBezTo>
                  <a:lnTo>
                    <a:pt x="1346" y="1751"/>
                  </a:lnTo>
                  <a:cubicBezTo>
                    <a:pt x="1346" y="1751"/>
                    <a:pt x="1334" y="1751"/>
                    <a:pt x="1334" y="1774"/>
                  </a:cubicBezTo>
                  <a:lnTo>
                    <a:pt x="1322" y="1774"/>
                  </a:lnTo>
                  <a:cubicBezTo>
                    <a:pt x="1311" y="1774"/>
                    <a:pt x="1311" y="1774"/>
                    <a:pt x="1287" y="1786"/>
                  </a:cubicBezTo>
                  <a:cubicBezTo>
                    <a:pt x="1275" y="1786"/>
                    <a:pt x="1275" y="1786"/>
                    <a:pt x="1263" y="1798"/>
                  </a:cubicBezTo>
                  <a:lnTo>
                    <a:pt x="834" y="1798"/>
                  </a:lnTo>
                  <a:cubicBezTo>
                    <a:pt x="811" y="1798"/>
                    <a:pt x="811" y="1798"/>
                    <a:pt x="799" y="1786"/>
                  </a:cubicBezTo>
                  <a:cubicBezTo>
                    <a:pt x="787" y="1786"/>
                    <a:pt x="787" y="1786"/>
                    <a:pt x="775" y="1774"/>
                  </a:cubicBezTo>
                  <a:lnTo>
                    <a:pt x="751" y="1774"/>
                  </a:lnTo>
                  <a:cubicBezTo>
                    <a:pt x="732" y="1766"/>
                    <a:pt x="712" y="1762"/>
                    <a:pt x="691" y="1762"/>
                  </a:cubicBezTo>
                  <a:cubicBezTo>
                    <a:pt x="623" y="1762"/>
                    <a:pt x="555" y="1805"/>
                    <a:pt x="537" y="1870"/>
                  </a:cubicBezTo>
                  <a:cubicBezTo>
                    <a:pt x="501" y="1965"/>
                    <a:pt x="549" y="2072"/>
                    <a:pt x="632" y="2096"/>
                  </a:cubicBezTo>
                  <a:lnTo>
                    <a:pt x="656" y="2096"/>
                  </a:lnTo>
                  <a:cubicBezTo>
                    <a:pt x="668" y="2096"/>
                    <a:pt x="680" y="2108"/>
                    <a:pt x="691" y="2108"/>
                  </a:cubicBezTo>
                  <a:cubicBezTo>
                    <a:pt x="715" y="2108"/>
                    <a:pt x="727" y="2132"/>
                    <a:pt x="739" y="2132"/>
                  </a:cubicBezTo>
                  <a:lnTo>
                    <a:pt x="751" y="2132"/>
                  </a:lnTo>
                  <a:cubicBezTo>
                    <a:pt x="775" y="2132"/>
                    <a:pt x="787" y="2132"/>
                    <a:pt x="787" y="2143"/>
                  </a:cubicBezTo>
                  <a:lnTo>
                    <a:pt x="799" y="2143"/>
                  </a:lnTo>
                  <a:cubicBezTo>
                    <a:pt x="811" y="2143"/>
                    <a:pt x="834" y="2143"/>
                    <a:pt x="846" y="2155"/>
                  </a:cubicBezTo>
                  <a:lnTo>
                    <a:pt x="1156" y="2155"/>
                  </a:lnTo>
                  <a:cubicBezTo>
                    <a:pt x="1168" y="2155"/>
                    <a:pt x="1180" y="2155"/>
                    <a:pt x="1203" y="2143"/>
                  </a:cubicBezTo>
                  <a:lnTo>
                    <a:pt x="1215" y="2143"/>
                  </a:lnTo>
                  <a:cubicBezTo>
                    <a:pt x="1227" y="2143"/>
                    <a:pt x="1239" y="2143"/>
                    <a:pt x="1239" y="2132"/>
                  </a:cubicBezTo>
                  <a:lnTo>
                    <a:pt x="1263" y="2132"/>
                  </a:lnTo>
                  <a:cubicBezTo>
                    <a:pt x="1275" y="2132"/>
                    <a:pt x="1287" y="2108"/>
                    <a:pt x="1299" y="2108"/>
                  </a:cubicBezTo>
                  <a:cubicBezTo>
                    <a:pt x="1322" y="2108"/>
                    <a:pt x="1334" y="2096"/>
                    <a:pt x="1346" y="2096"/>
                  </a:cubicBezTo>
                  <a:lnTo>
                    <a:pt x="1358" y="2096"/>
                  </a:lnTo>
                  <a:cubicBezTo>
                    <a:pt x="1382" y="2096"/>
                    <a:pt x="1382" y="2084"/>
                    <a:pt x="1394" y="2084"/>
                  </a:cubicBezTo>
                  <a:lnTo>
                    <a:pt x="1406" y="2084"/>
                  </a:lnTo>
                  <a:cubicBezTo>
                    <a:pt x="1418" y="2084"/>
                    <a:pt x="1442" y="2072"/>
                    <a:pt x="1453" y="2072"/>
                  </a:cubicBezTo>
                  <a:cubicBezTo>
                    <a:pt x="1465" y="2072"/>
                    <a:pt x="1477" y="2048"/>
                    <a:pt x="1501" y="2048"/>
                  </a:cubicBezTo>
                  <a:lnTo>
                    <a:pt x="1513" y="2048"/>
                  </a:lnTo>
                  <a:cubicBezTo>
                    <a:pt x="1525" y="2048"/>
                    <a:pt x="1525" y="2036"/>
                    <a:pt x="1537" y="2036"/>
                  </a:cubicBezTo>
                  <a:lnTo>
                    <a:pt x="1561" y="2036"/>
                  </a:lnTo>
                  <a:cubicBezTo>
                    <a:pt x="1573" y="2024"/>
                    <a:pt x="1584" y="2024"/>
                    <a:pt x="1596" y="2012"/>
                  </a:cubicBezTo>
                  <a:cubicBezTo>
                    <a:pt x="1894" y="1798"/>
                    <a:pt x="2073" y="1465"/>
                    <a:pt x="2073" y="1096"/>
                  </a:cubicBezTo>
                  <a:cubicBezTo>
                    <a:pt x="2180" y="488"/>
                    <a:pt x="1692" y="0"/>
                    <a:pt x="1084" y="0"/>
                  </a:cubicBezTo>
                  <a:close/>
                </a:path>
              </a:pathLst>
            </a:custGeom>
            <a:solidFill>
              <a:srgbClr val="F3D57A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" name="Google Shape;806;p9">
            <a:extLst>
              <a:ext uri="{FF2B5EF4-FFF2-40B4-BE49-F238E27FC236}">
                <a16:creationId xmlns:a16="http://schemas.microsoft.com/office/drawing/2014/main" id="{75110EDB-C06F-7C51-5007-935472786470}"/>
              </a:ext>
            </a:extLst>
          </p:cNvPr>
          <p:cNvSpPr/>
          <p:nvPr/>
        </p:nvSpPr>
        <p:spPr>
          <a:xfrm>
            <a:off x="8557444" y="3599999"/>
            <a:ext cx="546417" cy="484291"/>
          </a:xfrm>
          <a:custGeom>
            <a:avLst/>
            <a:gdLst/>
            <a:ahLst/>
            <a:cxnLst/>
            <a:rect l="l" t="t" r="r" b="b"/>
            <a:pathLst>
              <a:path w="13835" h="12785" extrusionOk="0">
                <a:moveTo>
                  <a:pt x="7507" y="4685"/>
                </a:moveTo>
                <a:lnTo>
                  <a:pt x="9182" y="6763"/>
                </a:lnTo>
                <a:lnTo>
                  <a:pt x="8220" y="6763"/>
                </a:lnTo>
                <a:cubicBezTo>
                  <a:pt x="8096" y="6763"/>
                  <a:pt x="8003" y="6825"/>
                  <a:pt x="8003" y="6949"/>
                </a:cubicBezTo>
                <a:lnTo>
                  <a:pt x="8003" y="10485"/>
                </a:lnTo>
                <a:lnTo>
                  <a:pt x="7010" y="10485"/>
                </a:lnTo>
                <a:lnTo>
                  <a:pt x="7010" y="6949"/>
                </a:lnTo>
                <a:cubicBezTo>
                  <a:pt x="7010" y="6825"/>
                  <a:pt x="6917" y="6763"/>
                  <a:pt x="6824" y="6763"/>
                </a:cubicBezTo>
                <a:lnTo>
                  <a:pt x="5832" y="6763"/>
                </a:lnTo>
                <a:lnTo>
                  <a:pt x="7507" y="4685"/>
                </a:lnTo>
                <a:close/>
                <a:moveTo>
                  <a:pt x="7480" y="0"/>
                </a:moveTo>
                <a:cubicBezTo>
                  <a:pt x="6016" y="0"/>
                  <a:pt x="4776" y="1168"/>
                  <a:pt x="4715" y="2637"/>
                </a:cubicBezTo>
                <a:cubicBezTo>
                  <a:pt x="4405" y="2451"/>
                  <a:pt x="4033" y="2358"/>
                  <a:pt x="3691" y="2358"/>
                </a:cubicBezTo>
                <a:cubicBezTo>
                  <a:pt x="3412" y="2358"/>
                  <a:pt x="3164" y="2420"/>
                  <a:pt x="2947" y="2513"/>
                </a:cubicBezTo>
                <a:cubicBezTo>
                  <a:pt x="2698" y="2596"/>
                  <a:pt x="2794" y="2900"/>
                  <a:pt x="3015" y="2900"/>
                </a:cubicBezTo>
                <a:cubicBezTo>
                  <a:pt x="3042" y="2900"/>
                  <a:pt x="3071" y="2896"/>
                  <a:pt x="3102" y="2886"/>
                </a:cubicBezTo>
                <a:cubicBezTo>
                  <a:pt x="3288" y="2823"/>
                  <a:pt x="3474" y="2761"/>
                  <a:pt x="3691" y="2761"/>
                </a:cubicBezTo>
                <a:cubicBezTo>
                  <a:pt x="4095" y="2761"/>
                  <a:pt x="4498" y="2917"/>
                  <a:pt x="4808" y="3196"/>
                </a:cubicBezTo>
                <a:cubicBezTo>
                  <a:pt x="4847" y="3235"/>
                  <a:pt x="4895" y="3252"/>
                  <a:pt x="4943" y="3252"/>
                </a:cubicBezTo>
                <a:cubicBezTo>
                  <a:pt x="5047" y="3252"/>
                  <a:pt x="5149" y="3168"/>
                  <a:pt x="5149" y="3041"/>
                </a:cubicBezTo>
                <a:cubicBezTo>
                  <a:pt x="4963" y="1676"/>
                  <a:pt x="5987" y="466"/>
                  <a:pt x="7352" y="404"/>
                </a:cubicBezTo>
                <a:cubicBezTo>
                  <a:pt x="7406" y="400"/>
                  <a:pt x="7461" y="398"/>
                  <a:pt x="7515" y="398"/>
                </a:cubicBezTo>
                <a:cubicBezTo>
                  <a:pt x="8807" y="398"/>
                  <a:pt x="9864" y="1451"/>
                  <a:pt x="9864" y="2761"/>
                </a:cubicBezTo>
                <a:cubicBezTo>
                  <a:pt x="9864" y="2948"/>
                  <a:pt x="9833" y="3134"/>
                  <a:pt x="9802" y="3320"/>
                </a:cubicBezTo>
                <a:cubicBezTo>
                  <a:pt x="9778" y="3442"/>
                  <a:pt x="9889" y="3565"/>
                  <a:pt x="10013" y="3565"/>
                </a:cubicBezTo>
                <a:cubicBezTo>
                  <a:pt x="10046" y="3565"/>
                  <a:pt x="10080" y="3556"/>
                  <a:pt x="10112" y="3537"/>
                </a:cubicBezTo>
                <a:cubicBezTo>
                  <a:pt x="10268" y="3444"/>
                  <a:pt x="10454" y="3382"/>
                  <a:pt x="10671" y="3382"/>
                </a:cubicBezTo>
                <a:cubicBezTo>
                  <a:pt x="11446" y="3382"/>
                  <a:pt x="11974" y="4219"/>
                  <a:pt x="11632" y="4933"/>
                </a:cubicBezTo>
                <a:cubicBezTo>
                  <a:pt x="11570" y="5057"/>
                  <a:pt x="11632" y="5212"/>
                  <a:pt x="11787" y="5243"/>
                </a:cubicBezTo>
                <a:cubicBezTo>
                  <a:pt x="12718" y="5398"/>
                  <a:pt x="13400" y="6205"/>
                  <a:pt x="13431" y="7166"/>
                </a:cubicBezTo>
                <a:lnTo>
                  <a:pt x="13431" y="7197"/>
                </a:lnTo>
                <a:cubicBezTo>
                  <a:pt x="13431" y="8283"/>
                  <a:pt x="12532" y="9213"/>
                  <a:pt x="11446" y="9213"/>
                </a:cubicBezTo>
                <a:lnTo>
                  <a:pt x="10268" y="9213"/>
                </a:lnTo>
                <a:lnTo>
                  <a:pt x="10268" y="8810"/>
                </a:lnTo>
                <a:cubicBezTo>
                  <a:pt x="10268" y="8624"/>
                  <a:pt x="10112" y="8469"/>
                  <a:pt x="9926" y="8469"/>
                </a:cubicBezTo>
                <a:lnTo>
                  <a:pt x="8406" y="8469"/>
                </a:lnTo>
                <a:lnTo>
                  <a:pt x="8406" y="7135"/>
                </a:lnTo>
                <a:lnTo>
                  <a:pt x="9616" y="7135"/>
                </a:lnTo>
                <a:cubicBezTo>
                  <a:pt x="9771" y="7135"/>
                  <a:pt x="9864" y="6949"/>
                  <a:pt x="9771" y="6825"/>
                </a:cubicBezTo>
                <a:lnTo>
                  <a:pt x="7662" y="4250"/>
                </a:lnTo>
                <a:cubicBezTo>
                  <a:pt x="7631" y="4188"/>
                  <a:pt x="7569" y="4157"/>
                  <a:pt x="7507" y="4157"/>
                </a:cubicBezTo>
                <a:cubicBezTo>
                  <a:pt x="7445" y="4157"/>
                  <a:pt x="7383" y="4188"/>
                  <a:pt x="7352" y="4250"/>
                </a:cubicBezTo>
                <a:lnTo>
                  <a:pt x="5242" y="6825"/>
                </a:lnTo>
                <a:cubicBezTo>
                  <a:pt x="5118" y="6949"/>
                  <a:pt x="5211" y="7135"/>
                  <a:pt x="5397" y="7166"/>
                </a:cubicBezTo>
                <a:lnTo>
                  <a:pt x="6576" y="7166"/>
                </a:lnTo>
                <a:lnTo>
                  <a:pt x="6576" y="8469"/>
                </a:lnTo>
                <a:lnTo>
                  <a:pt x="5397" y="8469"/>
                </a:lnTo>
                <a:lnTo>
                  <a:pt x="4994" y="7942"/>
                </a:lnTo>
                <a:cubicBezTo>
                  <a:pt x="4932" y="7849"/>
                  <a:pt x="4839" y="7787"/>
                  <a:pt x="4746" y="7787"/>
                </a:cubicBezTo>
                <a:lnTo>
                  <a:pt x="3909" y="7787"/>
                </a:lnTo>
                <a:cubicBezTo>
                  <a:pt x="3691" y="7787"/>
                  <a:pt x="3536" y="7942"/>
                  <a:pt x="3536" y="8159"/>
                </a:cubicBezTo>
                <a:lnTo>
                  <a:pt x="3536" y="9213"/>
                </a:lnTo>
                <a:lnTo>
                  <a:pt x="2389" y="9213"/>
                </a:lnTo>
                <a:cubicBezTo>
                  <a:pt x="1303" y="9213"/>
                  <a:pt x="403" y="8314"/>
                  <a:pt x="403" y="7228"/>
                </a:cubicBezTo>
                <a:lnTo>
                  <a:pt x="403" y="7197"/>
                </a:lnTo>
                <a:cubicBezTo>
                  <a:pt x="403" y="6236"/>
                  <a:pt x="1086" y="5429"/>
                  <a:pt x="2047" y="5243"/>
                </a:cubicBezTo>
                <a:cubicBezTo>
                  <a:pt x="2171" y="5243"/>
                  <a:pt x="2234" y="5088"/>
                  <a:pt x="2171" y="4995"/>
                </a:cubicBezTo>
                <a:cubicBezTo>
                  <a:pt x="2109" y="4809"/>
                  <a:pt x="2078" y="4592"/>
                  <a:pt x="2078" y="4405"/>
                </a:cubicBezTo>
                <a:cubicBezTo>
                  <a:pt x="2078" y="4033"/>
                  <a:pt x="2202" y="3661"/>
                  <a:pt x="2451" y="3351"/>
                </a:cubicBezTo>
                <a:cubicBezTo>
                  <a:pt x="2589" y="3213"/>
                  <a:pt x="2454" y="3024"/>
                  <a:pt x="2299" y="3024"/>
                </a:cubicBezTo>
                <a:cubicBezTo>
                  <a:pt x="2245" y="3024"/>
                  <a:pt x="2189" y="3047"/>
                  <a:pt x="2140" y="3103"/>
                </a:cubicBezTo>
                <a:cubicBezTo>
                  <a:pt x="1861" y="3475"/>
                  <a:pt x="1675" y="3940"/>
                  <a:pt x="1675" y="4405"/>
                </a:cubicBezTo>
                <a:cubicBezTo>
                  <a:pt x="1675" y="4561"/>
                  <a:pt x="1706" y="4747"/>
                  <a:pt x="1737" y="4902"/>
                </a:cubicBezTo>
                <a:cubicBezTo>
                  <a:pt x="714" y="5181"/>
                  <a:pt x="0" y="6143"/>
                  <a:pt x="0" y="7197"/>
                </a:cubicBezTo>
                <a:lnTo>
                  <a:pt x="0" y="7228"/>
                </a:lnTo>
                <a:cubicBezTo>
                  <a:pt x="0" y="8562"/>
                  <a:pt x="1086" y="9617"/>
                  <a:pt x="2389" y="9617"/>
                </a:cubicBezTo>
                <a:lnTo>
                  <a:pt x="3567" y="9617"/>
                </a:lnTo>
                <a:lnTo>
                  <a:pt x="3567" y="12439"/>
                </a:lnTo>
                <a:cubicBezTo>
                  <a:pt x="3567" y="12626"/>
                  <a:pt x="3722" y="12781"/>
                  <a:pt x="3909" y="12781"/>
                </a:cubicBezTo>
                <a:lnTo>
                  <a:pt x="9926" y="12781"/>
                </a:lnTo>
                <a:cubicBezTo>
                  <a:pt x="9942" y="12783"/>
                  <a:pt x="9958" y="12785"/>
                  <a:pt x="9973" y="12785"/>
                </a:cubicBezTo>
                <a:cubicBezTo>
                  <a:pt x="10138" y="12785"/>
                  <a:pt x="10268" y="12638"/>
                  <a:pt x="10268" y="12439"/>
                </a:cubicBezTo>
                <a:lnTo>
                  <a:pt x="10268" y="11540"/>
                </a:lnTo>
                <a:cubicBezTo>
                  <a:pt x="10237" y="11447"/>
                  <a:pt x="10159" y="11400"/>
                  <a:pt x="10081" y="11400"/>
                </a:cubicBezTo>
                <a:cubicBezTo>
                  <a:pt x="10004" y="11400"/>
                  <a:pt x="9926" y="11447"/>
                  <a:pt x="9895" y="11540"/>
                </a:cubicBezTo>
                <a:lnTo>
                  <a:pt x="9895" y="12408"/>
                </a:lnTo>
                <a:lnTo>
                  <a:pt x="3971" y="12408"/>
                </a:lnTo>
                <a:lnTo>
                  <a:pt x="3971" y="8190"/>
                </a:lnTo>
                <a:lnTo>
                  <a:pt x="4715" y="8190"/>
                </a:lnTo>
                <a:cubicBezTo>
                  <a:pt x="4839" y="8376"/>
                  <a:pt x="5149" y="8779"/>
                  <a:pt x="5149" y="8779"/>
                </a:cubicBezTo>
                <a:cubicBezTo>
                  <a:pt x="5180" y="8841"/>
                  <a:pt x="5242" y="8872"/>
                  <a:pt x="5304" y="8872"/>
                </a:cubicBezTo>
                <a:lnTo>
                  <a:pt x="6607" y="8872"/>
                </a:lnTo>
                <a:lnTo>
                  <a:pt x="6607" y="10671"/>
                </a:lnTo>
                <a:cubicBezTo>
                  <a:pt x="6607" y="10795"/>
                  <a:pt x="6700" y="10888"/>
                  <a:pt x="6793" y="10888"/>
                </a:cubicBezTo>
                <a:lnTo>
                  <a:pt x="8220" y="10888"/>
                </a:lnTo>
                <a:cubicBezTo>
                  <a:pt x="8313" y="10888"/>
                  <a:pt x="8406" y="10795"/>
                  <a:pt x="8406" y="10671"/>
                </a:cubicBezTo>
                <a:lnTo>
                  <a:pt x="8406" y="8872"/>
                </a:lnTo>
                <a:lnTo>
                  <a:pt x="9895" y="8872"/>
                </a:lnTo>
                <a:lnTo>
                  <a:pt x="9895" y="10640"/>
                </a:lnTo>
                <a:cubicBezTo>
                  <a:pt x="9926" y="10733"/>
                  <a:pt x="10004" y="10780"/>
                  <a:pt x="10081" y="10780"/>
                </a:cubicBezTo>
                <a:cubicBezTo>
                  <a:pt x="10159" y="10780"/>
                  <a:pt x="10237" y="10733"/>
                  <a:pt x="10268" y="10640"/>
                </a:cubicBezTo>
                <a:lnTo>
                  <a:pt x="10268" y="9586"/>
                </a:lnTo>
                <a:lnTo>
                  <a:pt x="11446" y="9586"/>
                </a:lnTo>
                <a:cubicBezTo>
                  <a:pt x="12749" y="9586"/>
                  <a:pt x="13835" y="8531"/>
                  <a:pt x="13835" y="7197"/>
                </a:cubicBezTo>
                <a:lnTo>
                  <a:pt x="13835" y="7166"/>
                </a:lnTo>
                <a:cubicBezTo>
                  <a:pt x="13835" y="6123"/>
                  <a:pt x="13137" y="5202"/>
                  <a:pt x="12102" y="4881"/>
                </a:cubicBezTo>
                <a:lnTo>
                  <a:pt x="12102" y="4881"/>
                </a:lnTo>
                <a:cubicBezTo>
                  <a:pt x="12131" y="4736"/>
                  <a:pt x="12160" y="4616"/>
                  <a:pt x="12160" y="4467"/>
                </a:cubicBezTo>
                <a:cubicBezTo>
                  <a:pt x="12160" y="3622"/>
                  <a:pt x="11485" y="2980"/>
                  <a:pt x="10691" y="2980"/>
                </a:cubicBezTo>
                <a:cubicBezTo>
                  <a:pt x="10553" y="2980"/>
                  <a:pt x="10410" y="2999"/>
                  <a:pt x="10268" y="3041"/>
                </a:cubicBezTo>
                <a:cubicBezTo>
                  <a:pt x="10268" y="2948"/>
                  <a:pt x="10268" y="2854"/>
                  <a:pt x="10268" y="2761"/>
                </a:cubicBezTo>
                <a:cubicBezTo>
                  <a:pt x="10268" y="1242"/>
                  <a:pt x="9058" y="32"/>
                  <a:pt x="7538" y="1"/>
                </a:cubicBezTo>
                <a:cubicBezTo>
                  <a:pt x="7519" y="0"/>
                  <a:pt x="7499" y="0"/>
                  <a:pt x="7480" y="0"/>
                </a:cubicBezTo>
                <a:close/>
              </a:path>
            </a:pathLst>
          </a:custGeom>
          <a:solidFill>
            <a:srgbClr val="D1E7B6"/>
          </a:solidFill>
          <a:ln>
            <a:solidFill>
              <a:srgbClr val="002855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807;p9">
            <a:extLst>
              <a:ext uri="{FF2B5EF4-FFF2-40B4-BE49-F238E27FC236}">
                <a16:creationId xmlns:a16="http://schemas.microsoft.com/office/drawing/2014/main" id="{CC857678-C180-C51B-3B31-3C352F86D806}"/>
              </a:ext>
            </a:extLst>
          </p:cNvPr>
          <p:cNvSpPr txBox="1"/>
          <p:nvPr/>
        </p:nvSpPr>
        <p:spPr>
          <a:xfrm>
            <a:off x="2741012" y="3937435"/>
            <a:ext cx="20484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kern="0" dirty="0">
                <a:solidFill>
                  <a:srgbClr val="273446"/>
                </a:solidFill>
                <a:latin typeface="Catamaran"/>
                <a:ea typeface="Catamaran"/>
                <a:cs typeface="Catamaran"/>
                <a:sym typeface="Catamaran"/>
              </a:rPr>
              <a:t>Each page is straightened to align text for text recognition.</a:t>
            </a:r>
            <a:endParaRPr sz="1400" kern="0" dirty="0">
              <a:solidFill>
                <a:srgbClr val="27344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42" name="Google Shape;808;p9">
            <a:extLst>
              <a:ext uri="{FF2B5EF4-FFF2-40B4-BE49-F238E27FC236}">
                <a16:creationId xmlns:a16="http://schemas.microsoft.com/office/drawing/2014/main" id="{3530F56F-9CE2-229C-24BB-392A70D16988}"/>
              </a:ext>
            </a:extLst>
          </p:cNvPr>
          <p:cNvSpPr txBox="1"/>
          <p:nvPr/>
        </p:nvSpPr>
        <p:spPr>
          <a:xfrm>
            <a:off x="4373747" y="4789060"/>
            <a:ext cx="20484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kern="0" dirty="0">
                <a:solidFill>
                  <a:srgbClr val="273446"/>
                </a:solidFill>
                <a:latin typeface="Catamaran"/>
                <a:ea typeface="Catamaran"/>
                <a:cs typeface="Catamaran"/>
                <a:sym typeface="Catamaran"/>
              </a:rPr>
              <a:t>Each page is cropped to reduce white space and scanner background.</a:t>
            </a:r>
            <a:endParaRPr sz="1400" kern="0" dirty="0">
              <a:solidFill>
                <a:srgbClr val="27344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43" name="Google Shape;809;p9">
            <a:extLst>
              <a:ext uri="{FF2B5EF4-FFF2-40B4-BE49-F238E27FC236}">
                <a16:creationId xmlns:a16="http://schemas.microsoft.com/office/drawing/2014/main" id="{7873648B-99CC-153C-31D5-1E9B8873CA75}"/>
              </a:ext>
            </a:extLst>
          </p:cNvPr>
          <p:cNvSpPr txBox="1"/>
          <p:nvPr/>
        </p:nvSpPr>
        <p:spPr>
          <a:xfrm>
            <a:off x="6108038" y="4181770"/>
            <a:ext cx="20484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kern="0" dirty="0">
                <a:solidFill>
                  <a:srgbClr val="273446"/>
                </a:solidFill>
                <a:latin typeface="Catamaran"/>
                <a:ea typeface="Catamaran"/>
                <a:cs typeface="Catamaran"/>
                <a:sym typeface="Catamaran"/>
              </a:rPr>
              <a:t>Each page is contrasted for best quality.</a:t>
            </a: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810;p9">
            <a:extLst>
              <a:ext uri="{FF2B5EF4-FFF2-40B4-BE49-F238E27FC236}">
                <a16:creationId xmlns:a16="http://schemas.microsoft.com/office/drawing/2014/main" id="{27D1B1A3-1238-2BCD-4C95-C7DCC51A3B4A}"/>
              </a:ext>
            </a:extLst>
          </p:cNvPr>
          <p:cNvSpPr txBox="1"/>
          <p:nvPr/>
        </p:nvSpPr>
        <p:spPr>
          <a:xfrm>
            <a:off x="7794979" y="4707383"/>
            <a:ext cx="20484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kern="0" dirty="0">
                <a:solidFill>
                  <a:srgbClr val="273446"/>
                </a:solidFill>
                <a:latin typeface="Catamaran"/>
                <a:ea typeface="Catamaran"/>
                <a:cs typeface="Catamaran"/>
                <a:sym typeface="Catamaran"/>
              </a:rPr>
              <a:t>The processed TIFFs are uploaded to the Network.</a:t>
            </a:r>
            <a:endParaRPr sz="1400" kern="0" dirty="0">
              <a:solidFill>
                <a:srgbClr val="27344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45" name="Google Shape;811;p9">
            <a:extLst>
              <a:ext uri="{FF2B5EF4-FFF2-40B4-BE49-F238E27FC236}">
                <a16:creationId xmlns:a16="http://schemas.microsoft.com/office/drawing/2014/main" id="{2F4475B0-8200-6173-E5B1-2A36C1A66660}"/>
              </a:ext>
            </a:extLst>
          </p:cNvPr>
          <p:cNvSpPr/>
          <p:nvPr/>
        </p:nvSpPr>
        <p:spPr>
          <a:xfrm>
            <a:off x="2499639" y="2564487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374353"/>
          </a:solidFill>
          <a:ln w="9525" cap="flat" cmpd="sng">
            <a:solidFill>
              <a:srgbClr val="00285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812;p9">
            <a:extLst>
              <a:ext uri="{FF2B5EF4-FFF2-40B4-BE49-F238E27FC236}">
                <a16:creationId xmlns:a16="http://schemas.microsoft.com/office/drawing/2014/main" id="{98C6A775-A081-43C5-F5A1-6E2498766B50}"/>
              </a:ext>
            </a:extLst>
          </p:cNvPr>
          <p:cNvGrpSpPr/>
          <p:nvPr/>
        </p:nvGrpSpPr>
        <p:grpSpPr>
          <a:xfrm>
            <a:off x="4181584" y="2371853"/>
            <a:ext cx="252289" cy="242272"/>
            <a:chOff x="3967437" y="3837102"/>
            <a:chExt cx="364709" cy="295404"/>
          </a:xfrm>
        </p:grpSpPr>
        <p:sp>
          <p:nvSpPr>
            <p:cNvPr id="47" name="Google Shape;813;p9">
              <a:extLst>
                <a:ext uri="{FF2B5EF4-FFF2-40B4-BE49-F238E27FC236}">
                  <a16:creationId xmlns:a16="http://schemas.microsoft.com/office/drawing/2014/main" id="{A335AF4E-6403-EB20-268A-365AAC69C645}"/>
                </a:ext>
              </a:extLst>
            </p:cNvPr>
            <p:cNvSpPr/>
            <p:nvPr/>
          </p:nvSpPr>
          <p:spPr>
            <a:xfrm>
              <a:off x="4178750" y="3868334"/>
              <a:ext cx="153396" cy="264172"/>
            </a:xfrm>
            <a:custGeom>
              <a:avLst/>
              <a:gdLst/>
              <a:ahLst/>
              <a:cxnLst/>
              <a:rect l="l" t="t" r="r" b="b"/>
              <a:pathLst>
                <a:path w="4823" h="8306" extrusionOk="0">
                  <a:moveTo>
                    <a:pt x="4273" y="1"/>
                  </a:moveTo>
                  <a:cubicBezTo>
                    <a:pt x="4217" y="1"/>
                    <a:pt x="4158" y="32"/>
                    <a:pt x="4120" y="78"/>
                  </a:cubicBezTo>
                  <a:cubicBezTo>
                    <a:pt x="4060" y="150"/>
                    <a:pt x="4096" y="257"/>
                    <a:pt x="4167" y="316"/>
                  </a:cubicBezTo>
                  <a:cubicBezTo>
                    <a:pt x="4370" y="471"/>
                    <a:pt x="4489" y="685"/>
                    <a:pt x="4489" y="947"/>
                  </a:cubicBezTo>
                  <a:lnTo>
                    <a:pt x="4489" y="7210"/>
                  </a:lnTo>
                  <a:cubicBezTo>
                    <a:pt x="4489" y="7627"/>
                    <a:pt x="4156" y="7984"/>
                    <a:pt x="3715" y="7984"/>
                  </a:cubicBezTo>
                  <a:lnTo>
                    <a:pt x="167" y="7984"/>
                  </a:lnTo>
                  <a:cubicBezTo>
                    <a:pt x="72" y="7984"/>
                    <a:pt x="0" y="8055"/>
                    <a:pt x="0" y="8151"/>
                  </a:cubicBezTo>
                  <a:cubicBezTo>
                    <a:pt x="0" y="8234"/>
                    <a:pt x="72" y="8305"/>
                    <a:pt x="167" y="8305"/>
                  </a:cubicBezTo>
                  <a:lnTo>
                    <a:pt x="3715" y="8305"/>
                  </a:lnTo>
                  <a:cubicBezTo>
                    <a:pt x="4334" y="8305"/>
                    <a:pt x="4822" y="7817"/>
                    <a:pt x="4822" y="7210"/>
                  </a:cubicBezTo>
                  <a:lnTo>
                    <a:pt x="4822" y="947"/>
                  </a:lnTo>
                  <a:cubicBezTo>
                    <a:pt x="4822" y="590"/>
                    <a:pt x="4644" y="245"/>
                    <a:pt x="4358" y="31"/>
                  </a:cubicBezTo>
                  <a:cubicBezTo>
                    <a:pt x="4333" y="10"/>
                    <a:pt x="4303" y="1"/>
                    <a:pt x="4273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814;p9">
              <a:extLst>
                <a:ext uri="{FF2B5EF4-FFF2-40B4-BE49-F238E27FC236}">
                  <a16:creationId xmlns:a16="http://schemas.microsoft.com/office/drawing/2014/main" id="{C0DF8F9A-82D1-9C1B-0AC4-E1108B5E0931}"/>
                </a:ext>
              </a:extLst>
            </p:cNvPr>
            <p:cNvSpPr/>
            <p:nvPr/>
          </p:nvSpPr>
          <p:spPr>
            <a:xfrm>
              <a:off x="3969346" y="3937447"/>
              <a:ext cx="198431" cy="194678"/>
            </a:xfrm>
            <a:custGeom>
              <a:avLst/>
              <a:gdLst/>
              <a:ahLst/>
              <a:cxnLst/>
              <a:rect l="l" t="t" r="r" b="b"/>
              <a:pathLst>
                <a:path w="6239" h="6121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5025"/>
                  </a:lnTo>
                  <a:cubicBezTo>
                    <a:pt x="0" y="5632"/>
                    <a:pt x="488" y="6121"/>
                    <a:pt x="1107" y="6121"/>
                  </a:cubicBezTo>
                  <a:lnTo>
                    <a:pt x="6060" y="6121"/>
                  </a:lnTo>
                  <a:cubicBezTo>
                    <a:pt x="6144" y="6121"/>
                    <a:pt x="6227" y="6049"/>
                    <a:pt x="6227" y="5954"/>
                  </a:cubicBezTo>
                  <a:cubicBezTo>
                    <a:pt x="6239" y="5870"/>
                    <a:pt x="6168" y="5799"/>
                    <a:pt x="6060" y="5799"/>
                  </a:cubicBezTo>
                  <a:lnTo>
                    <a:pt x="1107" y="5799"/>
                  </a:lnTo>
                  <a:cubicBezTo>
                    <a:pt x="691" y="5799"/>
                    <a:pt x="333" y="5454"/>
                    <a:pt x="333" y="5025"/>
                  </a:cubicBezTo>
                  <a:lnTo>
                    <a:pt x="333" y="167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815;p9">
              <a:extLst>
                <a:ext uri="{FF2B5EF4-FFF2-40B4-BE49-F238E27FC236}">
                  <a16:creationId xmlns:a16="http://schemas.microsoft.com/office/drawing/2014/main" id="{2C964A2A-FA89-1DD4-C1AF-99F5E7A1CA16}"/>
                </a:ext>
              </a:extLst>
            </p:cNvPr>
            <p:cNvSpPr/>
            <p:nvPr/>
          </p:nvSpPr>
          <p:spPr>
            <a:xfrm>
              <a:off x="3967437" y="3837102"/>
              <a:ext cx="331376" cy="89786"/>
            </a:xfrm>
            <a:custGeom>
              <a:avLst/>
              <a:gdLst/>
              <a:ahLst/>
              <a:cxnLst/>
              <a:rect l="l" t="t" r="r" b="b"/>
              <a:pathLst>
                <a:path w="10419" h="2823" extrusionOk="0">
                  <a:moveTo>
                    <a:pt x="2739" y="334"/>
                  </a:moveTo>
                  <a:cubicBezTo>
                    <a:pt x="2822" y="334"/>
                    <a:pt x="2894" y="393"/>
                    <a:pt x="2894" y="477"/>
                  </a:cubicBezTo>
                  <a:lnTo>
                    <a:pt x="2894" y="1453"/>
                  </a:lnTo>
                  <a:cubicBezTo>
                    <a:pt x="2894" y="1525"/>
                    <a:pt x="2834" y="1596"/>
                    <a:pt x="2739" y="1596"/>
                  </a:cubicBezTo>
                  <a:cubicBezTo>
                    <a:pt x="2668" y="1596"/>
                    <a:pt x="2596" y="1536"/>
                    <a:pt x="2596" y="1453"/>
                  </a:cubicBezTo>
                  <a:lnTo>
                    <a:pt x="2596" y="477"/>
                  </a:lnTo>
                  <a:cubicBezTo>
                    <a:pt x="2596" y="405"/>
                    <a:pt x="2656" y="334"/>
                    <a:pt x="2739" y="334"/>
                  </a:cubicBezTo>
                  <a:close/>
                  <a:moveTo>
                    <a:pt x="4751" y="334"/>
                  </a:moveTo>
                  <a:cubicBezTo>
                    <a:pt x="4823" y="334"/>
                    <a:pt x="4906" y="393"/>
                    <a:pt x="4906" y="477"/>
                  </a:cubicBezTo>
                  <a:lnTo>
                    <a:pt x="4906" y="1453"/>
                  </a:lnTo>
                  <a:cubicBezTo>
                    <a:pt x="4906" y="1525"/>
                    <a:pt x="4846" y="1596"/>
                    <a:pt x="4751" y="1596"/>
                  </a:cubicBezTo>
                  <a:cubicBezTo>
                    <a:pt x="4680" y="1596"/>
                    <a:pt x="4608" y="1536"/>
                    <a:pt x="4608" y="1453"/>
                  </a:cubicBezTo>
                  <a:lnTo>
                    <a:pt x="4608" y="477"/>
                  </a:lnTo>
                  <a:cubicBezTo>
                    <a:pt x="4608" y="405"/>
                    <a:pt x="4668" y="334"/>
                    <a:pt x="4751" y="334"/>
                  </a:cubicBezTo>
                  <a:close/>
                  <a:moveTo>
                    <a:pt x="6763" y="334"/>
                  </a:moveTo>
                  <a:cubicBezTo>
                    <a:pt x="6835" y="334"/>
                    <a:pt x="6906" y="393"/>
                    <a:pt x="6906" y="477"/>
                  </a:cubicBezTo>
                  <a:lnTo>
                    <a:pt x="6906" y="1453"/>
                  </a:lnTo>
                  <a:cubicBezTo>
                    <a:pt x="6906" y="1525"/>
                    <a:pt x="6847" y="1596"/>
                    <a:pt x="6763" y="1596"/>
                  </a:cubicBezTo>
                  <a:cubicBezTo>
                    <a:pt x="6692" y="1596"/>
                    <a:pt x="6609" y="1536"/>
                    <a:pt x="6609" y="1453"/>
                  </a:cubicBezTo>
                  <a:lnTo>
                    <a:pt x="6609" y="477"/>
                  </a:lnTo>
                  <a:cubicBezTo>
                    <a:pt x="6609" y="405"/>
                    <a:pt x="6668" y="334"/>
                    <a:pt x="6763" y="334"/>
                  </a:cubicBezTo>
                  <a:close/>
                  <a:moveTo>
                    <a:pt x="8775" y="334"/>
                  </a:moveTo>
                  <a:cubicBezTo>
                    <a:pt x="8847" y="334"/>
                    <a:pt x="8918" y="393"/>
                    <a:pt x="8918" y="477"/>
                  </a:cubicBezTo>
                  <a:lnTo>
                    <a:pt x="8918" y="1453"/>
                  </a:lnTo>
                  <a:cubicBezTo>
                    <a:pt x="8918" y="1525"/>
                    <a:pt x="8859" y="1596"/>
                    <a:pt x="8775" y="1596"/>
                  </a:cubicBezTo>
                  <a:cubicBezTo>
                    <a:pt x="8692" y="1596"/>
                    <a:pt x="8621" y="1536"/>
                    <a:pt x="8621" y="1453"/>
                  </a:cubicBezTo>
                  <a:lnTo>
                    <a:pt x="8621" y="1155"/>
                  </a:lnTo>
                  <a:lnTo>
                    <a:pt x="8621" y="810"/>
                  </a:lnTo>
                  <a:lnTo>
                    <a:pt x="8621" y="477"/>
                  </a:lnTo>
                  <a:cubicBezTo>
                    <a:pt x="8621" y="405"/>
                    <a:pt x="8680" y="334"/>
                    <a:pt x="8775" y="334"/>
                  </a:cubicBezTo>
                  <a:close/>
                  <a:moveTo>
                    <a:pt x="2703" y="1"/>
                  </a:moveTo>
                  <a:cubicBezTo>
                    <a:pt x="2429" y="1"/>
                    <a:pt x="2203" y="227"/>
                    <a:pt x="2203" y="501"/>
                  </a:cubicBezTo>
                  <a:lnTo>
                    <a:pt x="2203" y="822"/>
                  </a:lnTo>
                  <a:lnTo>
                    <a:pt x="1108" y="822"/>
                  </a:lnTo>
                  <a:cubicBezTo>
                    <a:pt x="501" y="822"/>
                    <a:pt x="1" y="1310"/>
                    <a:pt x="1" y="1929"/>
                  </a:cubicBezTo>
                  <a:lnTo>
                    <a:pt x="1" y="2656"/>
                  </a:lnTo>
                  <a:cubicBezTo>
                    <a:pt x="1" y="2739"/>
                    <a:pt x="84" y="2822"/>
                    <a:pt x="167" y="2822"/>
                  </a:cubicBezTo>
                  <a:cubicBezTo>
                    <a:pt x="262" y="2822"/>
                    <a:pt x="334" y="2739"/>
                    <a:pt x="334" y="2656"/>
                  </a:cubicBezTo>
                  <a:lnTo>
                    <a:pt x="334" y="1929"/>
                  </a:lnTo>
                  <a:cubicBezTo>
                    <a:pt x="334" y="1513"/>
                    <a:pt x="679" y="1144"/>
                    <a:pt x="1108" y="1144"/>
                  </a:cubicBezTo>
                  <a:lnTo>
                    <a:pt x="2203" y="1144"/>
                  </a:lnTo>
                  <a:lnTo>
                    <a:pt x="2203" y="1441"/>
                  </a:lnTo>
                  <a:cubicBezTo>
                    <a:pt x="2203" y="1715"/>
                    <a:pt x="2429" y="1941"/>
                    <a:pt x="2703" y="1941"/>
                  </a:cubicBezTo>
                  <a:cubicBezTo>
                    <a:pt x="2965" y="1941"/>
                    <a:pt x="3191" y="1715"/>
                    <a:pt x="3191" y="1441"/>
                  </a:cubicBezTo>
                  <a:lnTo>
                    <a:pt x="3191" y="1144"/>
                  </a:lnTo>
                  <a:lnTo>
                    <a:pt x="4227" y="1144"/>
                  </a:lnTo>
                  <a:lnTo>
                    <a:pt x="4227" y="1441"/>
                  </a:lnTo>
                  <a:cubicBezTo>
                    <a:pt x="4227" y="1715"/>
                    <a:pt x="4453" y="1941"/>
                    <a:pt x="4727" y="1941"/>
                  </a:cubicBezTo>
                  <a:cubicBezTo>
                    <a:pt x="4989" y="1941"/>
                    <a:pt x="5215" y="1715"/>
                    <a:pt x="5215" y="1441"/>
                  </a:cubicBezTo>
                  <a:lnTo>
                    <a:pt x="5215" y="1144"/>
                  </a:lnTo>
                  <a:lnTo>
                    <a:pt x="6251" y="1144"/>
                  </a:lnTo>
                  <a:lnTo>
                    <a:pt x="6251" y="1441"/>
                  </a:lnTo>
                  <a:cubicBezTo>
                    <a:pt x="6251" y="1715"/>
                    <a:pt x="6478" y="1941"/>
                    <a:pt x="6751" y="1941"/>
                  </a:cubicBezTo>
                  <a:cubicBezTo>
                    <a:pt x="7013" y="1941"/>
                    <a:pt x="7240" y="1715"/>
                    <a:pt x="7240" y="1441"/>
                  </a:cubicBezTo>
                  <a:lnTo>
                    <a:pt x="7240" y="1144"/>
                  </a:lnTo>
                  <a:lnTo>
                    <a:pt x="8275" y="1144"/>
                  </a:lnTo>
                  <a:lnTo>
                    <a:pt x="8275" y="1441"/>
                  </a:lnTo>
                  <a:cubicBezTo>
                    <a:pt x="8275" y="1715"/>
                    <a:pt x="8502" y="1941"/>
                    <a:pt x="8775" y="1941"/>
                  </a:cubicBezTo>
                  <a:cubicBezTo>
                    <a:pt x="9037" y="1941"/>
                    <a:pt x="9264" y="1715"/>
                    <a:pt x="9264" y="1441"/>
                  </a:cubicBezTo>
                  <a:lnTo>
                    <a:pt x="9264" y="1144"/>
                  </a:lnTo>
                  <a:lnTo>
                    <a:pt x="10264" y="1144"/>
                  </a:lnTo>
                  <a:cubicBezTo>
                    <a:pt x="10347" y="1144"/>
                    <a:pt x="10419" y="1072"/>
                    <a:pt x="10419" y="989"/>
                  </a:cubicBezTo>
                  <a:cubicBezTo>
                    <a:pt x="10419" y="894"/>
                    <a:pt x="10347" y="822"/>
                    <a:pt x="10264" y="822"/>
                  </a:cubicBezTo>
                  <a:lnTo>
                    <a:pt x="9264" y="822"/>
                  </a:lnTo>
                  <a:lnTo>
                    <a:pt x="9264" y="501"/>
                  </a:lnTo>
                  <a:cubicBezTo>
                    <a:pt x="9264" y="227"/>
                    <a:pt x="9037" y="1"/>
                    <a:pt x="8775" y="1"/>
                  </a:cubicBezTo>
                  <a:cubicBezTo>
                    <a:pt x="8502" y="1"/>
                    <a:pt x="8275" y="227"/>
                    <a:pt x="8275" y="501"/>
                  </a:cubicBezTo>
                  <a:lnTo>
                    <a:pt x="8275" y="822"/>
                  </a:lnTo>
                  <a:lnTo>
                    <a:pt x="7240" y="822"/>
                  </a:lnTo>
                  <a:lnTo>
                    <a:pt x="7240" y="501"/>
                  </a:lnTo>
                  <a:cubicBezTo>
                    <a:pt x="7240" y="227"/>
                    <a:pt x="7013" y="1"/>
                    <a:pt x="6751" y="1"/>
                  </a:cubicBezTo>
                  <a:cubicBezTo>
                    <a:pt x="6478" y="1"/>
                    <a:pt x="6251" y="227"/>
                    <a:pt x="6251" y="501"/>
                  </a:cubicBezTo>
                  <a:lnTo>
                    <a:pt x="6251" y="822"/>
                  </a:lnTo>
                  <a:lnTo>
                    <a:pt x="5215" y="822"/>
                  </a:lnTo>
                  <a:lnTo>
                    <a:pt x="5215" y="501"/>
                  </a:lnTo>
                  <a:cubicBezTo>
                    <a:pt x="5215" y="227"/>
                    <a:pt x="4989" y="1"/>
                    <a:pt x="4727" y="1"/>
                  </a:cubicBezTo>
                  <a:cubicBezTo>
                    <a:pt x="4453" y="1"/>
                    <a:pt x="4227" y="227"/>
                    <a:pt x="4227" y="501"/>
                  </a:cubicBezTo>
                  <a:lnTo>
                    <a:pt x="4227" y="822"/>
                  </a:lnTo>
                  <a:lnTo>
                    <a:pt x="3191" y="822"/>
                  </a:lnTo>
                  <a:lnTo>
                    <a:pt x="3191" y="501"/>
                  </a:lnTo>
                  <a:cubicBezTo>
                    <a:pt x="3191" y="227"/>
                    <a:pt x="2965" y="1"/>
                    <a:pt x="2703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816;p9">
              <a:extLst>
                <a:ext uri="{FF2B5EF4-FFF2-40B4-BE49-F238E27FC236}">
                  <a16:creationId xmlns:a16="http://schemas.microsoft.com/office/drawing/2014/main" id="{6378961A-CF3A-5329-8A76-BDEA1CA7D7CB}"/>
                </a:ext>
              </a:extLst>
            </p:cNvPr>
            <p:cNvSpPr/>
            <p:nvPr/>
          </p:nvSpPr>
          <p:spPr>
            <a:xfrm>
              <a:off x="3994694" y="3917378"/>
              <a:ext cx="158325" cy="156067"/>
            </a:xfrm>
            <a:custGeom>
              <a:avLst/>
              <a:gdLst/>
              <a:ahLst/>
              <a:cxnLst/>
              <a:rect l="l" t="t" r="r" b="b"/>
              <a:pathLst>
                <a:path w="4978" h="4907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1251"/>
                  </a:lnTo>
                  <a:cubicBezTo>
                    <a:pt x="1" y="2049"/>
                    <a:pt x="656" y="2703"/>
                    <a:pt x="1453" y="2703"/>
                  </a:cubicBezTo>
                  <a:lnTo>
                    <a:pt x="2049" y="2703"/>
                  </a:lnTo>
                  <a:cubicBezTo>
                    <a:pt x="2573" y="2703"/>
                    <a:pt x="2989" y="3120"/>
                    <a:pt x="2989" y="3644"/>
                  </a:cubicBezTo>
                  <a:cubicBezTo>
                    <a:pt x="2989" y="4346"/>
                    <a:pt x="3549" y="4906"/>
                    <a:pt x="4251" y="4906"/>
                  </a:cubicBezTo>
                  <a:lnTo>
                    <a:pt x="4811" y="4906"/>
                  </a:lnTo>
                  <a:cubicBezTo>
                    <a:pt x="4906" y="4906"/>
                    <a:pt x="4978" y="4835"/>
                    <a:pt x="4978" y="4739"/>
                  </a:cubicBezTo>
                  <a:cubicBezTo>
                    <a:pt x="4978" y="4644"/>
                    <a:pt x="4906" y="4561"/>
                    <a:pt x="4799" y="4561"/>
                  </a:cubicBezTo>
                  <a:lnTo>
                    <a:pt x="4239" y="4561"/>
                  </a:lnTo>
                  <a:cubicBezTo>
                    <a:pt x="3716" y="4561"/>
                    <a:pt x="3299" y="4144"/>
                    <a:pt x="3299" y="3632"/>
                  </a:cubicBezTo>
                  <a:cubicBezTo>
                    <a:pt x="3299" y="2930"/>
                    <a:pt x="2739" y="2358"/>
                    <a:pt x="2037" y="2358"/>
                  </a:cubicBezTo>
                  <a:lnTo>
                    <a:pt x="1441" y="2358"/>
                  </a:lnTo>
                  <a:cubicBezTo>
                    <a:pt x="834" y="2358"/>
                    <a:pt x="322" y="1858"/>
                    <a:pt x="322" y="1251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817;p9">
              <a:extLst>
                <a:ext uri="{FF2B5EF4-FFF2-40B4-BE49-F238E27FC236}">
                  <a16:creationId xmlns:a16="http://schemas.microsoft.com/office/drawing/2014/main" id="{4A957059-DD79-7129-229D-6C6CEAE661FC}"/>
                </a:ext>
              </a:extLst>
            </p:cNvPr>
            <p:cNvSpPr/>
            <p:nvPr/>
          </p:nvSpPr>
          <p:spPr>
            <a:xfrm>
              <a:off x="4160812" y="3927174"/>
              <a:ext cx="155813" cy="149992"/>
            </a:xfrm>
            <a:custGeom>
              <a:avLst/>
              <a:gdLst/>
              <a:ahLst/>
              <a:cxnLst/>
              <a:rect l="l" t="t" r="r" b="b"/>
              <a:pathLst>
                <a:path w="4899" h="4716" extrusionOk="0">
                  <a:moveTo>
                    <a:pt x="3231" y="645"/>
                  </a:moveTo>
                  <a:lnTo>
                    <a:pt x="4124" y="1538"/>
                  </a:lnTo>
                  <a:lnTo>
                    <a:pt x="3838" y="1812"/>
                  </a:lnTo>
                  <a:lnTo>
                    <a:pt x="2945" y="919"/>
                  </a:lnTo>
                  <a:lnTo>
                    <a:pt x="3231" y="645"/>
                  </a:lnTo>
                  <a:close/>
                  <a:moveTo>
                    <a:pt x="2707" y="1157"/>
                  </a:moveTo>
                  <a:lnTo>
                    <a:pt x="3029" y="1491"/>
                  </a:lnTo>
                  <a:lnTo>
                    <a:pt x="1302" y="3217"/>
                  </a:lnTo>
                  <a:lnTo>
                    <a:pt x="981" y="2884"/>
                  </a:lnTo>
                  <a:lnTo>
                    <a:pt x="2707" y="1157"/>
                  </a:lnTo>
                  <a:close/>
                  <a:moveTo>
                    <a:pt x="814" y="3205"/>
                  </a:moveTo>
                  <a:lnTo>
                    <a:pt x="1564" y="3943"/>
                  </a:lnTo>
                  <a:lnTo>
                    <a:pt x="1064" y="4098"/>
                  </a:lnTo>
                  <a:cubicBezTo>
                    <a:pt x="993" y="3919"/>
                    <a:pt x="862" y="3765"/>
                    <a:pt x="671" y="3693"/>
                  </a:cubicBezTo>
                  <a:lnTo>
                    <a:pt x="814" y="3205"/>
                  </a:lnTo>
                  <a:close/>
                  <a:moveTo>
                    <a:pt x="552" y="4015"/>
                  </a:moveTo>
                  <a:cubicBezTo>
                    <a:pt x="624" y="4050"/>
                    <a:pt x="695" y="4122"/>
                    <a:pt x="731" y="4193"/>
                  </a:cubicBezTo>
                  <a:lnTo>
                    <a:pt x="469" y="4288"/>
                  </a:lnTo>
                  <a:lnTo>
                    <a:pt x="469" y="4288"/>
                  </a:lnTo>
                  <a:lnTo>
                    <a:pt x="552" y="4015"/>
                  </a:lnTo>
                  <a:close/>
                  <a:moveTo>
                    <a:pt x="3648" y="1"/>
                  </a:moveTo>
                  <a:cubicBezTo>
                    <a:pt x="3640" y="1"/>
                    <a:pt x="3632" y="1"/>
                    <a:pt x="3624" y="2"/>
                  </a:cubicBezTo>
                  <a:cubicBezTo>
                    <a:pt x="3148" y="86"/>
                    <a:pt x="3005" y="419"/>
                    <a:pt x="2588" y="788"/>
                  </a:cubicBezTo>
                  <a:cubicBezTo>
                    <a:pt x="2588" y="788"/>
                    <a:pt x="707" y="2669"/>
                    <a:pt x="683" y="2705"/>
                  </a:cubicBezTo>
                  <a:cubicBezTo>
                    <a:pt x="517" y="2812"/>
                    <a:pt x="445" y="3276"/>
                    <a:pt x="40" y="4491"/>
                  </a:cubicBezTo>
                  <a:cubicBezTo>
                    <a:pt x="0" y="4612"/>
                    <a:pt x="79" y="4716"/>
                    <a:pt x="191" y="4716"/>
                  </a:cubicBezTo>
                  <a:cubicBezTo>
                    <a:pt x="212" y="4716"/>
                    <a:pt x="233" y="4712"/>
                    <a:pt x="255" y="4705"/>
                  </a:cubicBezTo>
                  <a:lnTo>
                    <a:pt x="1743" y="4241"/>
                  </a:lnTo>
                  <a:cubicBezTo>
                    <a:pt x="2017" y="4158"/>
                    <a:pt x="2124" y="3979"/>
                    <a:pt x="2231" y="3896"/>
                  </a:cubicBezTo>
                  <a:cubicBezTo>
                    <a:pt x="2291" y="3836"/>
                    <a:pt x="2291" y="3717"/>
                    <a:pt x="2231" y="3657"/>
                  </a:cubicBezTo>
                  <a:cubicBezTo>
                    <a:pt x="2201" y="3628"/>
                    <a:pt x="2157" y="3613"/>
                    <a:pt x="2112" y="3613"/>
                  </a:cubicBezTo>
                  <a:cubicBezTo>
                    <a:pt x="2067" y="3613"/>
                    <a:pt x="2023" y="3628"/>
                    <a:pt x="1993" y="3657"/>
                  </a:cubicBezTo>
                  <a:lnTo>
                    <a:pt x="1874" y="3777"/>
                  </a:lnTo>
                  <a:lnTo>
                    <a:pt x="1541" y="3455"/>
                  </a:lnTo>
                  <a:lnTo>
                    <a:pt x="3267" y="1729"/>
                  </a:lnTo>
                  <a:lnTo>
                    <a:pt x="3600" y="2050"/>
                  </a:lnTo>
                  <a:lnTo>
                    <a:pt x="2469" y="3181"/>
                  </a:lnTo>
                  <a:cubicBezTo>
                    <a:pt x="2362" y="3288"/>
                    <a:pt x="2434" y="3467"/>
                    <a:pt x="2588" y="3467"/>
                  </a:cubicBezTo>
                  <a:cubicBezTo>
                    <a:pt x="2719" y="3467"/>
                    <a:pt x="2672" y="3419"/>
                    <a:pt x="3946" y="2169"/>
                  </a:cubicBezTo>
                  <a:lnTo>
                    <a:pt x="4458" y="1657"/>
                  </a:lnTo>
                  <a:cubicBezTo>
                    <a:pt x="4898" y="1240"/>
                    <a:pt x="4862" y="562"/>
                    <a:pt x="4398" y="193"/>
                  </a:cubicBezTo>
                  <a:cubicBezTo>
                    <a:pt x="4368" y="168"/>
                    <a:pt x="4332" y="156"/>
                    <a:pt x="4296" y="156"/>
                  </a:cubicBezTo>
                  <a:cubicBezTo>
                    <a:pt x="4246" y="156"/>
                    <a:pt x="4195" y="180"/>
                    <a:pt x="4160" y="228"/>
                  </a:cubicBezTo>
                  <a:cubicBezTo>
                    <a:pt x="4100" y="300"/>
                    <a:pt x="4124" y="407"/>
                    <a:pt x="4196" y="467"/>
                  </a:cubicBezTo>
                  <a:cubicBezTo>
                    <a:pt x="4339" y="586"/>
                    <a:pt x="4434" y="764"/>
                    <a:pt x="4434" y="955"/>
                  </a:cubicBezTo>
                  <a:cubicBezTo>
                    <a:pt x="4434" y="1074"/>
                    <a:pt x="4398" y="1181"/>
                    <a:pt x="4339" y="1264"/>
                  </a:cubicBezTo>
                  <a:lnTo>
                    <a:pt x="3481" y="407"/>
                  </a:lnTo>
                  <a:cubicBezTo>
                    <a:pt x="3541" y="371"/>
                    <a:pt x="3612" y="348"/>
                    <a:pt x="3684" y="324"/>
                  </a:cubicBezTo>
                  <a:cubicBezTo>
                    <a:pt x="3779" y="312"/>
                    <a:pt x="3838" y="228"/>
                    <a:pt x="3827" y="133"/>
                  </a:cubicBezTo>
                  <a:cubicBezTo>
                    <a:pt x="3805" y="57"/>
                    <a:pt x="3733" y="1"/>
                    <a:pt x="3648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" name="Google Shape;818;p9">
            <a:extLst>
              <a:ext uri="{FF2B5EF4-FFF2-40B4-BE49-F238E27FC236}">
                <a16:creationId xmlns:a16="http://schemas.microsoft.com/office/drawing/2014/main" id="{A4CECFFF-C4F1-4FF7-BF2C-F76FC00F67D8}"/>
              </a:ext>
            </a:extLst>
          </p:cNvPr>
          <p:cNvGrpSpPr/>
          <p:nvPr/>
        </p:nvGrpSpPr>
        <p:grpSpPr>
          <a:xfrm>
            <a:off x="5855750" y="3506451"/>
            <a:ext cx="252289" cy="242272"/>
            <a:chOff x="3967437" y="3837102"/>
            <a:chExt cx="364709" cy="295404"/>
          </a:xfrm>
        </p:grpSpPr>
        <p:sp>
          <p:nvSpPr>
            <p:cNvPr id="53" name="Google Shape;819;p9">
              <a:extLst>
                <a:ext uri="{FF2B5EF4-FFF2-40B4-BE49-F238E27FC236}">
                  <a16:creationId xmlns:a16="http://schemas.microsoft.com/office/drawing/2014/main" id="{C7EAB84F-EBC0-0A6A-F45E-B064CBAE568F}"/>
                </a:ext>
              </a:extLst>
            </p:cNvPr>
            <p:cNvSpPr/>
            <p:nvPr/>
          </p:nvSpPr>
          <p:spPr>
            <a:xfrm>
              <a:off x="4178750" y="3868334"/>
              <a:ext cx="153396" cy="264172"/>
            </a:xfrm>
            <a:custGeom>
              <a:avLst/>
              <a:gdLst/>
              <a:ahLst/>
              <a:cxnLst/>
              <a:rect l="l" t="t" r="r" b="b"/>
              <a:pathLst>
                <a:path w="4823" h="8306" extrusionOk="0">
                  <a:moveTo>
                    <a:pt x="4273" y="1"/>
                  </a:moveTo>
                  <a:cubicBezTo>
                    <a:pt x="4217" y="1"/>
                    <a:pt x="4158" y="32"/>
                    <a:pt x="4120" y="78"/>
                  </a:cubicBezTo>
                  <a:cubicBezTo>
                    <a:pt x="4060" y="150"/>
                    <a:pt x="4096" y="257"/>
                    <a:pt x="4167" y="316"/>
                  </a:cubicBezTo>
                  <a:cubicBezTo>
                    <a:pt x="4370" y="471"/>
                    <a:pt x="4489" y="685"/>
                    <a:pt x="4489" y="947"/>
                  </a:cubicBezTo>
                  <a:lnTo>
                    <a:pt x="4489" y="7210"/>
                  </a:lnTo>
                  <a:cubicBezTo>
                    <a:pt x="4489" y="7627"/>
                    <a:pt x="4156" y="7984"/>
                    <a:pt x="3715" y="7984"/>
                  </a:cubicBezTo>
                  <a:lnTo>
                    <a:pt x="167" y="7984"/>
                  </a:lnTo>
                  <a:cubicBezTo>
                    <a:pt x="72" y="7984"/>
                    <a:pt x="0" y="8055"/>
                    <a:pt x="0" y="8151"/>
                  </a:cubicBezTo>
                  <a:cubicBezTo>
                    <a:pt x="0" y="8234"/>
                    <a:pt x="72" y="8305"/>
                    <a:pt x="167" y="8305"/>
                  </a:cubicBezTo>
                  <a:lnTo>
                    <a:pt x="3715" y="8305"/>
                  </a:lnTo>
                  <a:cubicBezTo>
                    <a:pt x="4334" y="8305"/>
                    <a:pt x="4822" y="7817"/>
                    <a:pt x="4822" y="7210"/>
                  </a:cubicBezTo>
                  <a:lnTo>
                    <a:pt x="4822" y="947"/>
                  </a:lnTo>
                  <a:cubicBezTo>
                    <a:pt x="4822" y="590"/>
                    <a:pt x="4644" y="245"/>
                    <a:pt x="4358" y="31"/>
                  </a:cubicBezTo>
                  <a:cubicBezTo>
                    <a:pt x="4333" y="10"/>
                    <a:pt x="4303" y="1"/>
                    <a:pt x="4273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820;p9">
              <a:extLst>
                <a:ext uri="{FF2B5EF4-FFF2-40B4-BE49-F238E27FC236}">
                  <a16:creationId xmlns:a16="http://schemas.microsoft.com/office/drawing/2014/main" id="{CD20F03D-2823-3980-13E5-819E884D8A81}"/>
                </a:ext>
              </a:extLst>
            </p:cNvPr>
            <p:cNvSpPr/>
            <p:nvPr/>
          </p:nvSpPr>
          <p:spPr>
            <a:xfrm>
              <a:off x="3969346" y="3937447"/>
              <a:ext cx="198431" cy="194678"/>
            </a:xfrm>
            <a:custGeom>
              <a:avLst/>
              <a:gdLst/>
              <a:ahLst/>
              <a:cxnLst/>
              <a:rect l="l" t="t" r="r" b="b"/>
              <a:pathLst>
                <a:path w="6239" h="6121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5025"/>
                  </a:lnTo>
                  <a:cubicBezTo>
                    <a:pt x="0" y="5632"/>
                    <a:pt x="488" y="6121"/>
                    <a:pt x="1107" y="6121"/>
                  </a:cubicBezTo>
                  <a:lnTo>
                    <a:pt x="6060" y="6121"/>
                  </a:lnTo>
                  <a:cubicBezTo>
                    <a:pt x="6144" y="6121"/>
                    <a:pt x="6227" y="6049"/>
                    <a:pt x="6227" y="5954"/>
                  </a:cubicBezTo>
                  <a:cubicBezTo>
                    <a:pt x="6239" y="5870"/>
                    <a:pt x="6168" y="5799"/>
                    <a:pt x="6060" y="5799"/>
                  </a:cubicBezTo>
                  <a:lnTo>
                    <a:pt x="1107" y="5799"/>
                  </a:lnTo>
                  <a:cubicBezTo>
                    <a:pt x="691" y="5799"/>
                    <a:pt x="333" y="5454"/>
                    <a:pt x="333" y="5025"/>
                  </a:cubicBezTo>
                  <a:lnTo>
                    <a:pt x="333" y="167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821;p9">
              <a:extLst>
                <a:ext uri="{FF2B5EF4-FFF2-40B4-BE49-F238E27FC236}">
                  <a16:creationId xmlns:a16="http://schemas.microsoft.com/office/drawing/2014/main" id="{DBDE40E5-81E5-F0BC-7EF7-8DAD201E7DFE}"/>
                </a:ext>
              </a:extLst>
            </p:cNvPr>
            <p:cNvSpPr/>
            <p:nvPr/>
          </p:nvSpPr>
          <p:spPr>
            <a:xfrm>
              <a:off x="3967437" y="3837102"/>
              <a:ext cx="331376" cy="89786"/>
            </a:xfrm>
            <a:custGeom>
              <a:avLst/>
              <a:gdLst/>
              <a:ahLst/>
              <a:cxnLst/>
              <a:rect l="l" t="t" r="r" b="b"/>
              <a:pathLst>
                <a:path w="10419" h="2823" extrusionOk="0">
                  <a:moveTo>
                    <a:pt x="2739" y="334"/>
                  </a:moveTo>
                  <a:cubicBezTo>
                    <a:pt x="2822" y="334"/>
                    <a:pt x="2894" y="393"/>
                    <a:pt x="2894" y="477"/>
                  </a:cubicBezTo>
                  <a:lnTo>
                    <a:pt x="2894" y="1453"/>
                  </a:lnTo>
                  <a:cubicBezTo>
                    <a:pt x="2894" y="1525"/>
                    <a:pt x="2834" y="1596"/>
                    <a:pt x="2739" y="1596"/>
                  </a:cubicBezTo>
                  <a:cubicBezTo>
                    <a:pt x="2668" y="1596"/>
                    <a:pt x="2596" y="1536"/>
                    <a:pt x="2596" y="1453"/>
                  </a:cubicBezTo>
                  <a:lnTo>
                    <a:pt x="2596" y="477"/>
                  </a:lnTo>
                  <a:cubicBezTo>
                    <a:pt x="2596" y="405"/>
                    <a:pt x="2656" y="334"/>
                    <a:pt x="2739" y="334"/>
                  </a:cubicBezTo>
                  <a:close/>
                  <a:moveTo>
                    <a:pt x="4751" y="334"/>
                  </a:moveTo>
                  <a:cubicBezTo>
                    <a:pt x="4823" y="334"/>
                    <a:pt x="4906" y="393"/>
                    <a:pt x="4906" y="477"/>
                  </a:cubicBezTo>
                  <a:lnTo>
                    <a:pt x="4906" y="1453"/>
                  </a:lnTo>
                  <a:cubicBezTo>
                    <a:pt x="4906" y="1525"/>
                    <a:pt x="4846" y="1596"/>
                    <a:pt x="4751" y="1596"/>
                  </a:cubicBezTo>
                  <a:cubicBezTo>
                    <a:pt x="4680" y="1596"/>
                    <a:pt x="4608" y="1536"/>
                    <a:pt x="4608" y="1453"/>
                  </a:cubicBezTo>
                  <a:lnTo>
                    <a:pt x="4608" y="477"/>
                  </a:lnTo>
                  <a:cubicBezTo>
                    <a:pt x="4608" y="405"/>
                    <a:pt x="4668" y="334"/>
                    <a:pt x="4751" y="334"/>
                  </a:cubicBezTo>
                  <a:close/>
                  <a:moveTo>
                    <a:pt x="6763" y="334"/>
                  </a:moveTo>
                  <a:cubicBezTo>
                    <a:pt x="6835" y="334"/>
                    <a:pt x="6906" y="393"/>
                    <a:pt x="6906" y="477"/>
                  </a:cubicBezTo>
                  <a:lnTo>
                    <a:pt x="6906" y="1453"/>
                  </a:lnTo>
                  <a:cubicBezTo>
                    <a:pt x="6906" y="1525"/>
                    <a:pt x="6847" y="1596"/>
                    <a:pt x="6763" y="1596"/>
                  </a:cubicBezTo>
                  <a:cubicBezTo>
                    <a:pt x="6692" y="1596"/>
                    <a:pt x="6609" y="1536"/>
                    <a:pt x="6609" y="1453"/>
                  </a:cubicBezTo>
                  <a:lnTo>
                    <a:pt x="6609" y="477"/>
                  </a:lnTo>
                  <a:cubicBezTo>
                    <a:pt x="6609" y="405"/>
                    <a:pt x="6668" y="334"/>
                    <a:pt x="6763" y="334"/>
                  </a:cubicBezTo>
                  <a:close/>
                  <a:moveTo>
                    <a:pt x="8775" y="334"/>
                  </a:moveTo>
                  <a:cubicBezTo>
                    <a:pt x="8847" y="334"/>
                    <a:pt x="8918" y="393"/>
                    <a:pt x="8918" y="477"/>
                  </a:cubicBezTo>
                  <a:lnTo>
                    <a:pt x="8918" y="1453"/>
                  </a:lnTo>
                  <a:cubicBezTo>
                    <a:pt x="8918" y="1525"/>
                    <a:pt x="8859" y="1596"/>
                    <a:pt x="8775" y="1596"/>
                  </a:cubicBezTo>
                  <a:cubicBezTo>
                    <a:pt x="8692" y="1596"/>
                    <a:pt x="8621" y="1536"/>
                    <a:pt x="8621" y="1453"/>
                  </a:cubicBezTo>
                  <a:lnTo>
                    <a:pt x="8621" y="1155"/>
                  </a:lnTo>
                  <a:lnTo>
                    <a:pt x="8621" y="810"/>
                  </a:lnTo>
                  <a:lnTo>
                    <a:pt x="8621" y="477"/>
                  </a:lnTo>
                  <a:cubicBezTo>
                    <a:pt x="8621" y="405"/>
                    <a:pt x="8680" y="334"/>
                    <a:pt x="8775" y="334"/>
                  </a:cubicBezTo>
                  <a:close/>
                  <a:moveTo>
                    <a:pt x="2703" y="1"/>
                  </a:moveTo>
                  <a:cubicBezTo>
                    <a:pt x="2429" y="1"/>
                    <a:pt x="2203" y="227"/>
                    <a:pt x="2203" y="501"/>
                  </a:cubicBezTo>
                  <a:lnTo>
                    <a:pt x="2203" y="822"/>
                  </a:lnTo>
                  <a:lnTo>
                    <a:pt x="1108" y="822"/>
                  </a:lnTo>
                  <a:cubicBezTo>
                    <a:pt x="501" y="822"/>
                    <a:pt x="1" y="1310"/>
                    <a:pt x="1" y="1929"/>
                  </a:cubicBezTo>
                  <a:lnTo>
                    <a:pt x="1" y="2656"/>
                  </a:lnTo>
                  <a:cubicBezTo>
                    <a:pt x="1" y="2739"/>
                    <a:pt x="84" y="2822"/>
                    <a:pt x="167" y="2822"/>
                  </a:cubicBezTo>
                  <a:cubicBezTo>
                    <a:pt x="262" y="2822"/>
                    <a:pt x="334" y="2739"/>
                    <a:pt x="334" y="2656"/>
                  </a:cubicBezTo>
                  <a:lnTo>
                    <a:pt x="334" y="1929"/>
                  </a:lnTo>
                  <a:cubicBezTo>
                    <a:pt x="334" y="1513"/>
                    <a:pt x="679" y="1144"/>
                    <a:pt x="1108" y="1144"/>
                  </a:cubicBezTo>
                  <a:lnTo>
                    <a:pt x="2203" y="1144"/>
                  </a:lnTo>
                  <a:lnTo>
                    <a:pt x="2203" y="1441"/>
                  </a:lnTo>
                  <a:cubicBezTo>
                    <a:pt x="2203" y="1715"/>
                    <a:pt x="2429" y="1941"/>
                    <a:pt x="2703" y="1941"/>
                  </a:cubicBezTo>
                  <a:cubicBezTo>
                    <a:pt x="2965" y="1941"/>
                    <a:pt x="3191" y="1715"/>
                    <a:pt x="3191" y="1441"/>
                  </a:cubicBezTo>
                  <a:lnTo>
                    <a:pt x="3191" y="1144"/>
                  </a:lnTo>
                  <a:lnTo>
                    <a:pt x="4227" y="1144"/>
                  </a:lnTo>
                  <a:lnTo>
                    <a:pt x="4227" y="1441"/>
                  </a:lnTo>
                  <a:cubicBezTo>
                    <a:pt x="4227" y="1715"/>
                    <a:pt x="4453" y="1941"/>
                    <a:pt x="4727" y="1941"/>
                  </a:cubicBezTo>
                  <a:cubicBezTo>
                    <a:pt x="4989" y="1941"/>
                    <a:pt x="5215" y="1715"/>
                    <a:pt x="5215" y="1441"/>
                  </a:cubicBezTo>
                  <a:lnTo>
                    <a:pt x="5215" y="1144"/>
                  </a:lnTo>
                  <a:lnTo>
                    <a:pt x="6251" y="1144"/>
                  </a:lnTo>
                  <a:lnTo>
                    <a:pt x="6251" y="1441"/>
                  </a:lnTo>
                  <a:cubicBezTo>
                    <a:pt x="6251" y="1715"/>
                    <a:pt x="6478" y="1941"/>
                    <a:pt x="6751" y="1941"/>
                  </a:cubicBezTo>
                  <a:cubicBezTo>
                    <a:pt x="7013" y="1941"/>
                    <a:pt x="7240" y="1715"/>
                    <a:pt x="7240" y="1441"/>
                  </a:cubicBezTo>
                  <a:lnTo>
                    <a:pt x="7240" y="1144"/>
                  </a:lnTo>
                  <a:lnTo>
                    <a:pt x="8275" y="1144"/>
                  </a:lnTo>
                  <a:lnTo>
                    <a:pt x="8275" y="1441"/>
                  </a:lnTo>
                  <a:cubicBezTo>
                    <a:pt x="8275" y="1715"/>
                    <a:pt x="8502" y="1941"/>
                    <a:pt x="8775" y="1941"/>
                  </a:cubicBezTo>
                  <a:cubicBezTo>
                    <a:pt x="9037" y="1941"/>
                    <a:pt x="9264" y="1715"/>
                    <a:pt x="9264" y="1441"/>
                  </a:cubicBezTo>
                  <a:lnTo>
                    <a:pt x="9264" y="1144"/>
                  </a:lnTo>
                  <a:lnTo>
                    <a:pt x="10264" y="1144"/>
                  </a:lnTo>
                  <a:cubicBezTo>
                    <a:pt x="10347" y="1144"/>
                    <a:pt x="10419" y="1072"/>
                    <a:pt x="10419" y="989"/>
                  </a:cubicBezTo>
                  <a:cubicBezTo>
                    <a:pt x="10419" y="894"/>
                    <a:pt x="10347" y="822"/>
                    <a:pt x="10264" y="822"/>
                  </a:cubicBezTo>
                  <a:lnTo>
                    <a:pt x="9264" y="822"/>
                  </a:lnTo>
                  <a:lnTo>
                    <a:pt x="9264" y="501"/>
                  </a:lnTo>
                  <a:cubicBezTo>
                    <a:pt x="9264" y="227"/>
                    <a:pt x="9037" y="1"/>
                    <a:pt x="8775" y="1"/>
                  </a:cubicBezTo>
                  <a:cubicBezTo>
                    <a:pt x="8502" y="1"/>
                    <a:pt x="8275" y="227"/>
                    <a:pt x="8275" y="501"/>
                  </a:cubicBezTo>
                  <a:lnTo>
                    <a:pt x="8275" y="822"/>
                  </a:lnTo>
                  <a:lnTo>
                    <a:pt x="7240" y="822"/>
                  </a:lnTo>
                  <a:lnTo>
                    <a:pt x="7240" y="501"/>
                  </a:lnTo>
                  <a:cubicBezTo>
                    <a:pt x="7240" y="227"/>
                    <a:pt x="7013" y="1"/>
                    <a:pt x="6751" y="1"/>
                  </a:cubicBezTo>
                  <a:cubicBezTo>
                    <a:pt x="6478" y="1"/>
                    <a:pt x="6251" y="227"/>
                    <a:pt x="6251" y="501"/>
                  </a:cubicBezTo>
                  <a:lnTo>
                    <a:pt x="6251" y="822"/>
                  </a:lnTo>
                  <a:lnTo>
                    <a:pt x="5215" y="822"/>
                  </a:lnTo>
                  <a:lnTo>
                    <a:pt x="5215" y="501"/>
                  </a:lnTo>
                  <a:cubicBezTo>
                    <a:pt x="5215" y="227"/>
                    <a:pt x="4989" y="1"/>
                    <a:pt x="4727" y="1"/>
                  </a:cubicBezTo>
                  <a:cubicBezTo>
                    <a:pt x="4453" y="1"/>
                    <a:pt x="4227" y="227"/>
                    <a:pt x="4227" y="501"/>
                  </a:cubicBezTo>
                  <a:lnTo>
                    <a:pt x="4227" y="822"/>
                  </a:lnTo>
                  <a:lnTo>
                    <a:pt x="3191" y="822"/>
                  </a:lnTo>
                  <a:lnTo>
                    <a:pt x="3191" y="501"/>
                  </a:lnTo>
                  <a:cubicBezTo>
                    <a:pt x="3191" y="227"/>
                    <a:pt x="2965" y="1"/>
                    <a:pt x="2703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822;p9">
              <a:extLst>
                <a:ext uri="{FF2B5EF4-FFF2-40B4-BE49-F238E27FC236}">
                  <a16:creationId xmlns:a16="http://schemas.microsoft.com/office/drawing/2014/main" id="{6A3DC2F9-AFC2-A6AE-9861-663A23A6AE9B}"/>
                </a:ext>
              </a:extLst>
            </p:cNvPr>
            <p:cNvSpPr/>
            <p:nvPr/>
          </p:nvSpPr>
          <p:spPr>
            <a:xfrm>
              <a:off x="3994694" y="3917378"/>
              <a:ext cx="158325" cy="156067"/>
            </a:xfrm>
            <a:custGeom>
              <a:avLst/>
              <a:gdLst/>
              <a:ahLst/>
              <a:cxnLst/>
              <a:rect l="l" t="t" r="r" b="b"/>
              <a:pathLst>
                <a:path w="4978" h="4907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1251"/>
                  </a:lnTo>
                  <a:cubicBezTo>
                    <a:pt x="1" y="2049"/>
                    <a:pt x="656" y="2703"/>
                    <a:pt x="1453" y="2703"/>
                  </a:cubicBezTo>
                  <a:lnTo>
                    <a:pt x="2049" y="2703"/>
                  </a:lnTo>
                  <a:cubicBezTo>
                    <a:pt x="2573" y="2703"/>
                    <a:pt x="2989" y="3120"/>
                    <a:pt x="2989" y="3644"/>
                  </a:cubicBezTo>
                  <a:cubicBezTo>
                    <a:pt x="2989" y="4346"/>
                    <a:pt x="3549" y="4906"/>
                    <a:pt x="4251" y="4906"/>
                  </a:cubicBezTo>
                  <a:lnTo>
                    <a:pt x="4811" y="4906"/>
                  </a:lnTo>
                  <a:cubicBezTo>
                    <a:pt x="4906" y="4906"/>
                    <a:pt x="4978" y="4835"/>
                    <a:pt x="4978" y="4739"/>
                  </a:cubicBezTo>
                  <a:cubicBezTo>
                    <a:pt x="4978" y="4644"/>
                    <a:pt x="4906" y="4561"/>
                    <a:pt x="4799" y="4561"/>
                  </a:cubicBezTo>
                  <a:lnTo>
                    <a:pt x="4239" y="4561"/>
                  </a:lnTo>
                  <a:cubicBezTo>
                    <a:pt x="3716" y="4561"/>
                    <a:pt x="3299" y="4144"/>
                    <a:pt x="3299" y="3632"/>
                  </a:cubicBezTo>
                  <a:cubicBezTo>
                    <a:pt x="3299" y="2930"/>
                    <a:pt x="2739" y="2358"/>
                    <a:pt x="2037" y="2358"/>
                  </a:cubicBezTo>
                  <a:lnTo>
                    <a:pt x="1441" y="2358"/>
                  </a:lnTo>
                  <a:cubicBezTo>
                    <a:pt x="834" y="2358"/>
                    <a:pt x="322" y="1858"/>
                    <a:pt x="322" y="1251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823;p9">
              <a:extLst>
                <a:ext uri="{FF2B5EF4-FFF2-40B4-BE49-F238E27FC236}">
                  <a16:creationId xmlns:a16="http://schemas.microsoft.com/office/drawing/2014/main" id="{1E2638B1-6262-A125-F060-3DC35306E27F}"/>
                </a:ext>
              </a:extLst>
            </p:cNvPr>
            <p:cNvSpPr/>
            <p:nvPr/>
          </p:nvSpPr>
          <p:spPr>
            <a:xfrm>
              <a:off x="4160812" y="3927174"/>
              <a:ext cx="155813" cy="149992"/>
            </a:xfrm>
            <a:custGeom>
              <a:avLst/>
              <a:gdLst/>
              <a:ahLst/>
              <a:cxnLst/>
              <a:rect l="l" t="t" r="r" b="b"/>
              <a:pathLst>
                <a:path w="4899" h="4716" extrusionOk="0">
                  <a:moveTo>
                    <a:pt x="3231" y="645"/>
                  </a:moveTo>
                  <a:lnTo>
                    <a:pt x="4124" y="1538"/>
                  </a:lnTo>
                  <a:lnTo>
                    <a:pt x="3838" y="1812"/>
                  </a:lnTo>
                  <a:lnTo>
                    <a:pt x="2945" y="919"/>
                  </a:lnTo>
                  <a:lnTo>
                    <a:pt x="3231" y="645"/>
                  </a:lnTo>
                  <a:close/>
                  <a:moveTo>
                    <a:pt x="2707" y="1157"/>
                  </a:moveTo>
                  <a:lnTo>
                    <a:pt x="3029" y="1491"/>
                  </a:lnTo>
                  <a:lnTo>
                    <a:pt x="1302" y="3217"/>
                  </a:lnTo>
                  <a:lnTo>
                    <a:pt x="981" y="2884"/>
                  </a:lnTo>
                  <a:lnTo>
                    <a:pt x="2707" y="1157"/>
                  </a:lnTo>
                  <a:close/>
                  <a:moveTo>
                    <a:pt x="814" y="3205"/>
                  </a:moveTo>
                  <a:lnTo>
                    <a:pt x="1564" y="3943"/>
                  </a:lnTo>
                  <a:lnTo>
                    <a:pt x="1064" y="4098"/>
                  </a:lnTo>
                  <a:cubicBezTo>
                    <a:pt x="993" y="3919"/>
                    <a:pt x="862" y="3765"/>
                    <a:pt x="671" y="3693"/>
                  </a:cubicBezTo>
                  <a:lnTo>
                    <a:pt x="814" y="3205"/>
                  </a:lnTo>
                  <a:close/>
                  <a:moveTo>
                    <a:pt x="552" y="4015"/>
                  </a:moveTo>
                  <a:cubicBezTo>
                    <a:pt x="624" y="4050"/>
                    <a:pt x="695" y="4122"/>
                    <a:pt x="731" y="4193"/>
                  </a:cubicBezTo>
                  <a:lnTo>
                    <a:pt x="469" y="4288"/>
                  </a:lnTo>
                  <a:lnTo>
                    <a:pt x="469" y="4288"/>
                  </a:lnTo>
                  <a:lnTo>
                    <a:pt x="552" y="4015"/>
                  </a:lnTo>
                  <a:close/>
                  <a:moveTo>
                    <a:pt x="3648" y="1"/>
                  </a:moveTo>
                  <a:cubicBezTo>
                    <a:pt x="3640" y="1"/>
                    <a:pt x="3632" y="1"/>
                    <a:pt x="3624" y="2"/>
                  </a:cubicBezTo>
                  <a:cubicBezTo>
                    <a:pt x="3148" y="86"/>
                    <a:pt x="3005" y="419"/>
                    <a:pt x="2588" y="788"/>
                  </a:cubicBezTo>
                  <a:cubicBezTo>
                    <a:pt x="2588" y="788"/>
                    <a:pt x="707" y="2669"/>
                    <a:pt x="683" y="2705"/>
                  </a:cubicBezTo>
                  <a:cubicBezTo>
                    <a:pt x="517" y="2812"/>
                    <a:pt x="445" y="3276"/>
                    <a:pt x="40" y="4491"/>
                  </a:cubicBezTo>
                  <a:cubicBezTo>
                    <a:pt x="0" y="4612"/>
                    <a:pt x="79" y="4716"/>
                    <a:pt x="191" y="4716"/>
                  </a:cubicBezTo>
                  <a:cubicBezTo>
                    <a:pt x="212" y="4716"/>
                    <a:pt x="233" y="4712"/>
                    <a:pt x="255" y="4705"/>
                  </a:cubicBezTo>
                  <a:lnTo>
                    <a:pt x="1743" y="4241"/>
                  </a:lnTo>
                  <a:cubicBezTo>
                    <a:pt x="2017" y="4158"/>
                    <a:pt x="2124" y="3979"/>
                    <a:pt x="2231" y="3896"/>
                  </a:cubicBezTo>
                  <a:cubicBezTo>
                    <a:pt x="2291" y="3836"/>
                    <a:pt x="2291" y="3717"/>
                    <a:pt x="2231" y="3657"/>
                  </a:cubicBezTo>
                  <a:cubicBezTo>
                    <a:pt x="2201" y="3628"/>
                    <a:pt x="2157" y="3613"/>
                    <a:pt x="2112" y="3613"/>
                  </a:cubicBezTo>
                  <a:cubicBezTo>
                    <a:pt x="2067" y="3613"/>
                    <a:pt x="2023" y="3628"/>
                    <a:pt x="1993" y="3657"/>
                  </a:cubicBezTo>
                  <a:lnTo>
                    <a:pt x="1874" y="3777"/>
                  </a:lnTo>
                  <a:lnTo>
                    <a:pt x="1541" y="3455"/>
                  </a:lnTo>
                  <a:lnTo>
                    <a:pt x="3267" y="1729"/>
                  </a:lnTo>
                  <a:lnTo>
                    <a:pt x="3600" y="2050"/>
                  </a:lnTo>
                  <a:lnTo>
                    <a:pt x="2469" y="3181"/>
                  </a:lnTo>
                  <a:cubicBezTo>
                    <a:pt x="2362" y="3288"/>
                    <a:pt x="2434" y="3467"/>
                    <a:pt x="2588" y="3467"/>
                  </a:cubicBezTo>
                  <a:cubicBezTo>
                    <a:pt x="2719" y="3467"/>
                    <a:pt x="2672" y="3419"/>
                    <a:pt x="3946" y="2169"/>
                  </a:cubicBezTo>
                  <a:lnTo>
                    <a:pt x="4458" y="1657"/>
                  </a:lnTo>
                  <a:cubicBezTo>
                    <a:pt x="4898" y="1240"/>
                    <a:pt x="4862" y="562"/>
                    <a:pt x="4398" y="193"/>
                  </a:cubicBezTo>
                  <a:cubicBezTo>
                    <a:pt x="4368" y="168"/>
                    <a:pt x="4332" y="156"/>
                    <a:pt x="4296" y="156"/>
                  </a:cubicBezTo>
                  <a:cubicBezTo>
                    <a:pt x="4246" y="156"/>
                    <a:pt x="4195" y="180"/>
                    <a:pt x="4160" y="228"/>
                  </a:cubicBezTo>
                  <a:cubicBezTo>
                    <a:pt x="4100" y="300"/>
                    <a:pt x="4124" y="407"/>
                    <a:pt x="4196" y="467"/>
                  </a:cubicBezTo>
                  <a:cubicBezTo>
                    <a:pt x="4339" y="586"/>
                    <a:pt x="4434" y="764"/>
                    <a:pt x="4434" y="955"/>
                  </a:cubicBezTo>
                  <a:cubicBezTo>
                    <a:pt x="4434" y="1074"/>
                    <a:pt x="4398" y="1181"/>
                    <a:pt x="4339" y="1264"/>
                  </a:cubicBezTo>
                  <a:lnTo>
                    <a:pt x="3481" y="407"/>
                  </a:lnTo>
                  <a:cubicBezTo>
                    <a:pt x="3541" y="371"/>
                    <a:pt x="3612" y="348"/>
                    <a:pt x="3684" y="324"/>
                  </a:cubicBezTo>
                  <a:cubicBezTo>
                    <a:pt x="3779" y="312"/>
                    <a:pt x="3838" y="228"/>
                    <a:pt x="3827" y="133"/>
                  </a:cubicBezTo>
                  <a:cubicBezTo>
                    <a:pt x="3805" y="57"/>
                    <a:pt x="3733" y="1"/>
                    <a:pt x="3648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" name="Google Shape;824;p9">
            <a:extLst>
              <a:ext uri="{FF2B5EF4-FFF2-40B4-BE49-F238E27FC236}">
                <a16:creationId xmlns:a16="http://schemas.microsoft.com/office/drawing/2014/main" id="{F7B26B21-8431-DF9D-B6E8-47234369307B}"/>
              </a:ext>
            </a:extLst>
          </p:cNvPr>
          <p:cNvGrpSpPr/>
          <p:nvPr/>
        </p:nvGrpSpPr>
        <p:grpSpPr>
          <a:xfrm>
            <a:off x="7550061" y="2373918"/>
            <a:ext cx="252289" cy="242272"/>
            <a:chOff x="3967437" y="3837102"/>
            <a:chExt cx="364709" cy="295404"/>
          </a:xfrm>
        </p:grpSpPr>
        <p:sp>
          <p:nvSpPr>
            <p:cNvPr id="59" name="Google Shape;825;p9">
              <a:extLst>
                <a:ext uri="{FF2B5EF4-FFF2-40B4-BE49-F238E27FC236}">
                  <a16:creationId xmlns:a16="http://schemas.microsoft.com/office/drawing/2014/main" id="{D370AFB1-36F6-D1AF-77C9-EE093AF5D32C}"/>
                </a:ext>
              </a:extLst>
            </p:cNvPr>
            <p:cNvSpPr/>
            <p:nvPr/>
          </p:nvSpPr>
          <p:spPr>
            <a:xfrm>
              <a:off x="4178750" y="3868334"/>
              <a:ext cx="153396" cy="264172"/>
            </a:xfrm>
            <a:custGeom>
              <a:avLst/>
              <a:gdLst/>
              <a:ahLst/>
              <a:cxnLst/>
              <a:rect l="l" t="t" r="r" b="b"/>
              <a:pathLst>
                <a:path w="4823" h="8306" extrusionOk="0">
                  <a:moveTo>
                    <a:pt x="4273" y="1"/>
                  </a:moveTo>
                  <a:cubicBezTo>
                    <a:pt x="4217" y="1"/>
                    <a:pt x="4158" y="32"/>
                    <a:pt x="4120" y="78"/>
                  </a:cubicBezTo>
                  <a:cubicBezTo>
                    <a:pt x="4060" y="150"/>
                    <a:pt x="4096" y="257"/>
                    <a:pt x="4167" y="316"/>
                  </a:cubicBezTo>
                  <a:cubicBezTo>
                    <a:pt x="4370" y="471"/>
                    <a:pt x="4489" y="685"/>
                    <a:pt x="4489" y="947"/>
                  </a:cubicBezTo>
                  <a:lnTo>
                    <a:pt x="4489" y="7210"/>
                  </a:lnTo>
                  <a:cubicBezTo>
                    <a:pt x="4489" y="7627"/>
                    <a:pt x="4156" y="7984"/>
                    <a:pt x="3715" y="7984"/>
                  </a:cubicBezTo>
                  <a:lnTo>
                    <a:pt x="167" y="7984"/>
                  </a:lnTo>
                  <a:cubicBezTo>
                    <a:pt x="72" y="7984"/>
                    <a:pt x="0" y="8055"/>
                    <a:pt x="0" y="8151"/>
                  </a:cubicBezTo>
                  <a:cubicBezTo>
                    <a:pt x="0" y="8234"/>
                    <a:pt x="72" y="8305"/>
                    <a:pt x="167" y="8305"/>
                  </a:cubicBezTo>
                  <a:lnTo>
                    <a:pt x="3715" y="8305"/>
                  </a:lnTo>
                  <a:cubicBezTo>
                    <a:pt x="4334" y="8305"/>
                    <a:pt x="4822" y="7817"/>
                    <a:pt x="4822" y="7210"/>
                  </a:cubicBezTo>
                  <a:lnTo>
                    <a:pt x="4822" y="947"/>
                  </a:lnTo>
                  <a:cubicBezTo>
                    <a:pt x="4822" y="590"/>
                    <a:pt x="4644" y="245"/>
                    <a:pt x="4358" y="31"/>
                  </a:cubicBezTo>
                  <a:cubicBezTo>
                    <a:pt x="4333" y="10"/>
                    <a:pt x="4303" y="1"/>
                    <a:pt x="4273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826;p9">
              <a:extLst>
                <a:ext uri="{FF2B5EF4-FFF2-40B4-BE49-F238E27FC236}">
                  <a16:creationId xmlns:a16="http://schemas.microsoft.com/office/drawing/2014/main" id="{139D4093-6224-3373-9195-5EEFA2D0BA7E}"/>
                </a:ext>
              </a:extLst>
            </p:cNvPr>
            <p:cNvSpPr/>
            <p:nvPr/>
          </p:nvSpPr>
          <p:spPr>
            <a:xfrm>
              <a:off x="3969346" y="3937447"/>
              <a:ext cx="198431" cy="194678"/>
            </a:xfrm>
            <a:custGeom>
              <a:avLst/>
              <a:gdLst/>
              <a:ahLst/>
              <a:cxnLst/>
              <a:rect l="l" t="t" r="r" b="b"/>
              <a:pathLst>
                <a:path w="6239" h="6121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5025"/>
                  </a:lnTo>
                  <a:cubicBezTo>
                    <a:pt x="0" y="5632"/>
                    <a:pt x="488" y="6121"/>
                    <a:pt x="1107" y="6121"/>
                  </a:cubicBezTo>
                  <a:lnTo>
                    <a:pt x="6060" y="6121"/>
                  </a:lnTo>
                  <a:cubicBezTo>
                    <a:pt x="6144" y="6121"/>
                    <a:pt x="6227" y="6049"/>
                    <a:pt x="6227" y="5954"/>
                  </a:cubicBezTo>
                  <a:cubicBezTo>
                    <a:pt x="6239" y="5870"/>
                    <a:pt x="6168" y="5799"/>
                    <a:pt x="6060" y="5799"/>
                  </a:cubicBezTo>
                  <a:lnTo>
                    <a:pt x="1107" y="5799"/>
                  </a:lnTo>
                  <a:cubicBezTo>
                    <a:pt x="691" y="5799"/>
                    <a:pt x="333" y="5454"/>
                    <a:pt x="333" y="5025"/>
                  </a:cubicBezTo>
                  <a:lnTo>
                    <a:pt x="333" y="167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827;p9">
              <a:extLst>
                <a:ext uri="{FF2B5EF4-FFF2-40B4-BE49-F238E27FC236}">
                  <a16:creationId xmlns:a16="http://schemas.microsoft.com/office/drawing/2014/main" id="{EA6065F0-DD56-BFC8-753D-5C7C6A7A5BD0}"/>
                </a:ext>
              </a:extLst>
            </p:cNvPr>
            <p:cNvSpPr/>
            <p:nvPr/>
          </p:nvSpPr>
          <p:spPr>
            <a:xfrm>
              <a:off x="3967437" y="3837102"/>
              <a:ext cx="331376" cy="89786"/>
            </a:xfrm>
            <a:custGeom>
              <a:avLst/>
              <a:gdLst/>
              <a:ahLst/>
              <a:cxnLst/>
              <a:rect l="l" t="t" r="r" b="b"/>
              <a:pathLst>
                <a:path w="10419" h="2823" extrusionOk="0">
                  <a:moveTo>
                    <a:pt x="2739" y="334"/>
                  </a:moveTo>
                  <a:cubicBezTo>
                    <a:pt x="2822" y="334"/>
                    <a:pt x="2894" y="393"/>
                    <a:pt x="2894" y="477"/>
                  </a:cubicBezTo>
                  <a:lnTo>
                    <a:pt x="2894" y="1453"/>
                  </a:lnTo>
                  <a:cubicBezTo>
                    <a:pt x="2894" y="1525"/>
                    <a:pt x="2834" y="1596"/>
                    <a:pt x="2739" y="1596"/>
                  </a:cubicBezTo>
                  <a:cubicBezTo>
                    <a:pt x="2668" y="1596"/>
                    <a:pt x="2596" y="1536"/>
                    <a:pt x="2596" y="1453"/>
                  </a:cubicBezTo>
                  <a:lnTo>
                    <a:pt x="2596" y="477"/>
                  </a:lnTo>
                  <a:cubicBezTo>
                    <a:pt x="2596" y="405"/>
                    <a:pt x="2656" y="334"/>
                    <a:pt x="2739" y="334"/>
                  </a:cubicBezTo>
                  <a:close/>
                  <a:moveTo>
                    <a:pt x="4751" y="334"/>
                  </a:moveTo>
                  <a:cubicBezTo>
                    <a:pt x="4823" y="334"/>
                    <a:pt x="4906" y="393"/>
                    <a:pt x="4906" y="477"/>
                  </a:cubicBezTo>
                  <a:lnTo>
                    <a:pt x="4906" y="1453"/>
                  </a:lnTo>
                  <a:cubicBezTo>
                    <a:pt x="4906" y="1525"/>
                    <a:pt x="4846" y="1596"/>
                    <a:pt x="4751" y="1596"/>
                  </a:cubicBezTo>
                  <a:cubicBezTo>
                    <a:pt x="4680" y="1596"/>
                    <a:pt x="4608" y="1536"/>
                    <a:pt x="4608" y="1453"/>
                  </a:cubicBezTo>
                  <a:lnTo>
                    <a:pt x="4608" y="477"/>
                  </a:lnTo>
                  <a:cubicBezTo>
                    <a:pt x="4608" y="405"/>
                    <a:pt x="4668" y="334"/>
                    <a:pt x="4751" y="334"/>
                  </a:cubicBezTo>
                  <a:close/>
                  <a:moveTo>
                    <a:pt x="6763" y="334"/>
                  </a:moveTo>
                  <a:cubicBezTo>
                    <a:pt x="6835" y="334"/>
                    <a:pt x="6906" y="393"/>
                    <a:pt x="6906" y="477"/>
                  </a:cubicBezTo>
                  <a:lnTo>
                    <a:pt x="6906" y="1453"/>
                  </a:lnTo>
                  <a:cubicBezTo>
                    <a:pt x="6906" y="1525"/>
                    <a:pt x="6847" y="1596"/>
                    <a:pt x="6763" y="1596"/>
                  </a:cubicBezTo>
                  <a:cubicBezTo>
                    <a:pt x="6692" y="1596"/>
                    <a:pt x="6609" y="1536"/>
                    <a:pt x="6609" y="1453"/>
                  </a:cubicBezTo>
                  <a:lnTo>
                    <a:pt x="6609" y="477"/>
                  </a:lnTo>
                  <a:cubicBezTo>
                    <a:pt x="6609" y="405"/>
                    <a:pt x="6668" y="334"/>
                    <a:pt x="6763" y="334"/>
                  </a:cubicBezTo>
                  <a:close/>
                  <a:moveTo>
                    <a:pt x="8775" y="334"/>
                  </a:moveTo>
                  <a:cubicBezTo>
                    <a:pt x="8847" y="334"/>
                    <a:pt x="8918" y="393"/>
                    <a:pt x="8918" y="477"/>
                  </a:cubicBezTo>
                  <a:lnTo>
                    <a:pt x="8918" y="1453"/>
                  </a:lnTo>
                  <a:cubicBezTo>
                    <a:pt x="8918" y="1525"/>
                    <a:pt x="8859" y="1596"/>
                    <a:pt x="8775" y="1596"/>
                  </a:cubicBezTo>
                  <a:cubicBezTo>
                    <a:pt x="8692" y="1596"/>
                    <a:pt x="8621" y="1536"/>
                    <a:pt x="8621" y="1453"/>
                  </a:cubicBezTo>
                  <a:lnTo>
                    <a:pt x="8621" y="1155"/>
                  </a:lnTo>
                  <a:lnTo>
                    <a:pt x="8621" y="810"/>
                  </a:lnTo>
                  <a:lnTo>
                    <a:pt x="8621" y="477"/>
                  </a:lnTo>
                  <a:cubicBezTo>
                    <a:pt x="8621" y="405"/>
                    <a:pt x="8680" y="334"/>
                    <a:pt x="8775" y="334"/>
                  </a:cubicBezTo>
                  <a:close/>
                  <a:moveTo>
                    <a:pt x="2703" y="1"/>
                  </a:moveTo>
                  <a:cubicBezTo>
                    <a:pt x="2429" y="1"/>
                    <a:pt x="2203" y="227"/>
                    <a:pt x="2203" y="501"/>
                  </a:cubicBezTo>
                  <a:lnTo>
                    <a:pt x="2203" y="822"/>
                  </a:lnTo>
                  <a:lnTo>
                    <a:pt x="1108" y="822"/>
                  </a:lnTo>
                  <a:cubicBezTo>
                    <a:pt x="501" y="822"/>
                    <a:pt x="1" y="1310"/>
                    <a:pt x="1" y="1929"/>
                  </a:cubicBezTo>
                  <a:lnTo>
                    <a:pt x="1" y="2656"/>
                  </a:lnTo>
                  <a:cubicBezTo>
                    <a:pt x="1" y="2739"/>
                    <a:pt x="84" y="2822"/>
                    <a:pt x="167" y="2822"/>
                  </a:cubicBezTo>
                  <a:cubicBezTo>
                    <a:pt x="262" y="2822"/>
                    <a:pt x="334" y="2739"/>
                    <a:pt x="334" y="2656"/>
                  </a:cubicBezTo>
                  <a:lnTo>
                    <a:pt x="334" y="1929"/>
                  </a:lnTo>
                  <a:cubicBezTo>
                    <a:pt x="334" y="1513"/>
                    <a:pt x="679" y="1144"/>
                    <a:pt x="1108" y="1144"/>
                  </a:cubicBezTo>
                  <a:lnTo>
                    <a:pt x="2203" y="1144"/>
                  </a:lnTo>
                  <a:lnTo>
                    <a:pt x="2203" y="1441"/>
                  </a:lnTo>
                  <a:cubicBezTo>
                    <a:pt x="2203" y="1715"/>
                    <a:pt x="2429" y="1941"/>
                    <a:pt x="2703" y="1941"/>
                  </a:cubicBezTo>
                  <a:cubicBezTo>
                    <a:pt x="2965" y="1941"/>
                    <a:pt x="3191" y="1715"/>
                    <a:pt x="3191" y="1441"/>
                  </a:cubicBezTo>
                  <a:lnTo>
                    <a:pt x="3191" y="1144"/>
                  </a:lnTo>
                  <a:lnTo>
                    <a:pt x="4227" y="1144"/>
                  </a:lnTo>
                  <a:lnTo>
                    <a:pt x="4227" y="1441"/>
                  </a:lnTo>
                  <a:cubicBezTo>
                    <a:pt x="4227" y="1715"/>
                    <a:pt x="4453" y="1941"/>
                    <a:pt x="4727" y="1941"/>
                  </a:cubicBezTo>
                  <a:cubicBezTo>
                    <a:pt x="4989" y="1941"/>
                    <a:pt x="5215" y="1715"/>
                    <a:pt x="5215" y="1441"/>
                  </a:cubicBezTo>
                  <a:lnTo>
                    <a:pt x="5215" y="1144"/>
                  </a:lnTo>
                  <a:lnTo>
                    <a:pt x="6251" y="1144"/>
                  </a:lnTo>
                  <a:lnTo>
                    <a:pt x="6251" y="1441"/>
                  </a:lnTo>
                  <a:cubicBezTo>
                    <a:pt x="6251" y="1715"/>
                    <a:pt x="6478" y="1941"/>
                    <a:pt x="6751" y="1941"/>
                  </a:cubicBezTo>
                  <a:cubicBezTo>
                    <a:pt x="7013" y="1941"/>
                    <a:pt x="7240" y="1715"/>
                    <a:pt x="7240" y="1441"/>
                  </a:cubicBezTo>
                  <a:lnTo>
                    <a:pt x="7240" y="1144"/>
                  </a:lnTo>
                  <a:lnTo>
                    <a:pt x="8275" y="1144"/>
                  </a:lnTo>
                  <a:lnTo>
                    <a:pt x="8275" y="1441"/>
                  </a:lnTo>
                  <a:cubicBezTo>
                    <a:pt x="8275" y="1715"/>
                    <a:pt x="8502" y="1941"/>
                    <a:pt x="8775" y="1941"/>
                  </a:cubicBezTo>
                  <a:cubicBezTo>
                    <a:pt x="9037" y="1941"/>
                    <a:pt x="9264" y="1715"/>
                    <a:pt x="9264" y="1441"/>
                  </a:cubicBezTo>
                  <a:lnTo>
                    <a:pt x="9264" y="1144"/>
                  </a:lnTo>
                  <a:lnTo>
                    <a:pt x="10264" y="1144"/>
                  </a:lnTo>
                  <a:cubicBezTo>
                    <a:pt x="10347" y="1144"/>
                    <a:pt x="10419" y="1072"/>
                    <a:pt x="10419" y="989"/>
                  </a:cubicBezTo>
                  <a:cubicBezTo>
                    <a:pt x="10419" y="894"/>
                    <a:pt x="10347" y="822"/>
                    <a:pt x="10264" y="822"/>
                  </a:cubicBezTo>
                  <a:lnTo>
                    <a:pt x="9264" y="822"/>
                  </a:lnTo>
                  <a:lnTo>
                    <a:pt x="9264" y="501"/>
                  </a:lnTo>
                  <a:cubicBezTo>
                    <a:pt x="9264" y="227"/>
                    <a:pt x="9037" y="1"/>
                    <a:pt x="8775" y="1"/>
                  </a:cubicBezTo>
                  <a:cubicBezTo>
                    <a:pt x="8502" y="1"/>
                    <a:pt x="8275" y="227"/>
                    <a:pt x="8275" y="501"/>
                  </a:cubicBezTo>
                  <a:lnTo>
                    <a:pt x="8275" y="822"/>
                  </a:lnTo>
                  <a:lnTo>
                    <a:pt x="7240" y="822"/>
                  </a:lnTo>
                  <a:lnTo>
                    <a:pt x="7240" y="501"/>
                  </a:lnTo>
                  <a:cubicBezTo>
                    <a:pt x="7240" y="227"/>
                    <a:pt x="7013" y="1"/>
                    <a:pt x="6751" y="1"/>
                  </a:cubicBezTo>
                  <a:cubicBezTo>
                    <a:pt x="6478" y="1"/>
                    <a:pt x="6251" y="227"/>
                    <a:pt x="6251" y="501"/>
                  </a:cubicBezTo>
                  <a:lnTo>
                    <a:pt x="6251" y="822"/>
                  </a:lnTo>
                  <a:lnTo>
                    <a:pt x="5215" y="822"/>
                  </a:lnTo>
                  <a:lnTo>
                    <a:pt x="5215" y="501"/>
                  </a:lnTo>
                  <a:cubicBezTo>
                    <a:pt x="5215" y="227"/>
                    <a:pt x="4989" y="1"/>
                    <a:pt x="4727" y="1"/>
                  </a:cubicBezTo>
                  <a:cubicBezTo>
                    <a:pt x="4453" y="1"/>
                    <a:pt x="4227" y="227"/>
                    <a:pt x="4227" y="501"/>
                  </a:cubicBezTo>
                  <a:lnTo>
                    <a:pt x="4227" y="822"/>
                  </a:lnTo>
                  <a:lnTo>
                    <a:pt x="3191" y="822"/>
                  </a:lnTo>
                  <a:lnTo>
                    <a:pt x="3191" y="501"/>
                  </a:lnTo>
                  <a:cubicBezTo>
                    <a:pt x="3191" y="227"/>
                    <a:pt x="2965" y="1"/>
                    <a:pt x="2703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828;p9">
              <a:extLst>
                <a:ext uri="{FF2B5EF4-FFF2-40B4-BE49-F238E27FC236}">
                  <a16:creationId xmlns:a16="http://schemas.microsoft.com/office/drawing/2014/main" id="{4CC05342-9448-C024-70DD-AF1D803899D5}"/>
                </a:ext>
              </a:extLst>
            </p:cNvPr>
            <p:cNvSpPr/>
            <p:nvPr/>
          </p:nvSpPr>
          <p:spPr>
            <a:xfrm>
              <a:off x="3994694" y="3917378"/>
              <a:ext cx="158325" cy="156067"/>
            </a:xfrm>
            <a:custGeom>
              <a:avLst/>
              <a:gdLst/>
              <a:ahLst/>
              <a:cxnLst/>
              <a:rect l="l" t="t" r="r" b="b"/>
              <a:pathLst>
                <a:path w="4978" h="4907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1251"/>
                  </a:lnTo>
                  <a:cubicBezTo>
                    <a:pt x="1" y="2049"/>
                    <a:pt x="656" y="2703"/>
                    <a:pt x="1453" y="2703"/>
                  </a:cubicBezTo>
                  <a:lnTo>
                    <a:pt x="2049" y="2703"/>
                  </a:lnTo>
                  <a:cubicBezTo>
                    <a:pt x="2573" y="2703"/>
                    <a:pt x="2989" y="3120"/>
                    <a:pt x="2989" y="3644"/>
                  </a:cubicBezTo>
                  <a:cubicBezTo>
                    <a:pt x="2989" y="4346"/>
                    <a:pt x="3549" y="4906"/>
                    <a:pt x="4251" y="4906"/>
                  </a:cubicBezTo>
                  <a:lnTo>
                    <a:pt x="4811" y="4906"/>
                  </a:lnTo>
                  <a:cubicBezTo>
                    <a:pt x="4906" y="4906"/>
                    <a:pt x="4978" y="4835"/>
                    <a:pt x="4978" y="4739"/>
                  </a:cubicBezTo>
                  <a:cubicBezTo>
                    <a:pt x="4978" y="4644"/>
                    <a:pt x="4906" y="4561"/>
                    <a:pt x="4799" y="4561"/>
                  </a:cubicBezTo>
                  <a:lnTo>
                    <a:pt x="4239" y="4561"/>
                  </a:lnTo>
                  <a:cubicBezTo>
                    <a:pt x="3716" y="4561"/>
                    <a:pt x="3299" y="4144"/>
                    <a:pt x="3299" y="3632"/>
                  </a:cubicBezTo>
                  <a:cubicBezTo>
                    <a:pt x="3299" y="2930"/>
                    <a:pt x="2739" y="2358"/>
                    <a:pt x="2037" y="2358"/>
                  </a:cubicBezTo>
                  <a:lnTo>
                    <a:pt x="1441" y="2358"/>
                  </a:lnTo>
                  <a:cubicBezTo>
                    <a:pt x="834" y="2358"/>
                    <a:pt x="322" y="1858"/>
                    <a:pt x="322" y="1251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829;p9">
              <a:extLst>
                <a:ext uri="{FF2B5EF4-FFF2-40B4-BE49-F238E27FC236}">
                  <a16:creationId xmlns:a16="http://schemas.microsoft.com/office/drawing/2014/main" id="{14DC36D5-5702-50EB-4D39-D3887E93193E}"/>
                </a:ext>
              </a:extLst>
            </p:cNvPr>
            <p:cNvSpPr/>
            <p:nvPr/>
          </p:nvSpPr>
          <p:spPr>
            <a:xfrm>
              <a:off x="4160812" y="3927174"/>
              <a:ext cx="155813" cy="149992"/>
            </a:xfrm>
            <a:custGeom>
              <a:avLst/>
              <a:gdLst/>
              <a:ahLst/>
              <a:cxnLst/>
              <a:rect l="l" t="t" r="r" b="b"/>
              <a:pathLst>
                <a:path w="4899" h="4716" extrusionOk="0">
                  <a:moveTo>
                    <a:pt x="3231" y="645"/>
                  </a:moveTo>
                  <a:lnTo>
                    <a:pt x="4124" y="1538"/>
                  </a:lnTo>
                  <a:lnTo>
                    <a:pt x="3838" y="1812"/>
                  </a:lnTo>
                  <a:lnTo>
                    <a:pt x="2945" y="919"/>
                  </a:lnTo>
                  <a:lnTo>
                    <a:pt x="3231" y="645"/>
                  </a:lnTo>
                  <a:close/>
                  <a:moveTo>
                    <a:pt x="2707" y="1157"/>
                  </a:moveTo>
                  <a:lnTo>
                    <a:pt x="3029" y="1491"/>
                  </a:lnTo>
                  <a:lnTo>
                    <a:pt x="1302" y="3217"/>
                  </a:lnTo>
                  <a:lnTo>
                    <a:pt x="981" y="2884"/>
                  </a:lnTo>
                  <a:lnTo>
                    <a:pt x="2707" y="1157"/>
                  </a:lnTo>
                  <a:close/>
                  <a:moveTo>
                    <a:pt x="814" y="3205"/>
                  </a:moveTo>
                  <a:lnTo>
                    <a:pt x="1564" y="3943"/>
                  </a:lnTo>
                  <a:lnTo>
                    <a:pt x="1064" y="4098"/>
                  </a:lnTo>
                  <a:cubicBezTo>
                    <a:pt x="993" y="3919"/>
                    <a:pt x="862" y="3765"/>
                    <a:pt x="671" y="3693"/>
                  </a:cubicBezTo>
                  <a:lnTo>
                    <a:pt x="814" y="3205"/>
                  </a:lnTo>
                  <a:close/>
                  <a:moveTo>
                    <a:pt x="552" y="4015"/>
                  </a:moveTo>
                  <a:cubicBezTo>
                    <a:pt x="624" y="4050"/>
                    <a:pt x="695" y="4122"/>
                    <a:pt x="731" y="4193"/>
                  </a:cubicBezTo>
                  <a:lnTo>
                    <a:pt x="469" y="4288"/>
                  </a:lnTo>
                  <a:lnTo>
                    <a:pt x="469" y="4288"/>
                  </a:lnTo>
                  <a:lnTo>
                    <a:pt x="552" y="4015"/>
                  </a:lnTo>
                  <a:close/>
                  <a:moveTo>
                    <a:pt x="3648" y="1"/>
                  </a:moveTo>
                  <a:cubicBezTo>
                    <a:pt x="3640" y="1"/>
                    <a:pt x="3632" y="1"/>
                    <a:pt x="3624" y="2"/>
                  </a:cubicBezTo>
                  <a:cubicBezTo>
                    <a:pt x="3148" y="86"/>
                    <a:pt x="3005" y="419"/>
                    <a:pt x="2588" y="788"/>
                  </a:cubicBezTo>
                  <a:cubicBezTo>
                    <a:pt x="2588" y="788"/>
                    <a:pt x="707" y="2669"/>
                    <a:pt x="683" y="2705"/>
                  </a:cubicBezTo>
                  <a:cubicBezTo>
                    <a:pt x="517" y="2812"/>
                    <a:pt x="445" y="3276"/>
                    <a:pt x="40" y="4491"/>
                  </a:cubicBezTo>
                  <a:cubicBezTo>
                    <a:pt x="0" y="4612"/>
                    <a:pt x="79" y="4716"/>
                    <a:pt x="191" y="4716"/>
                  </a:cubicBezTo>
                  <a:cubicBezTo>
                    <a:pt x="212" y="4716"/>
                    <a:pt x="233" y="4712"/>
                    <a:pt x="255" y="4705"/>
                  </a:cubicBezTo>
                  <a:lnTo>
                    <a:pt x="1743" y="4241"/>
                  </a:lnTo>
                  <a:cubicBezTo>
                    <a:pt x="2017" y="4158"/>
                    <a:pt x="2124" y="3979"/>
                    <a:pt x="2231" y="3896"/>
                  </a:cubicBezTo>
                  <a:cubicBezTo>
                    <a:pt x="2291" y="3836"/>
                    <a:pt x="2291" y="3717"/>
                    <a:pt x="2231" y="3657"/>
                  </a:cubicBezTo>
                  <a:cubicBezTo>
                    <a:pt x="2201" y="3628"/>
                    <a:pt x="2157" y="3613"/>
                    <a:pt x="2112" y="3613"/>
                  </a:cubicBezTo>
                  <a:cubicBezTo>
                    <a:pt x="2067" y="3613"/>
                    <a:pt x="2023" y="3628"/>
                    <a:pt x="1993" y="3657"/>
                  </a:cubicBezTo>
                  <a:lnTo>
                    <a:pt x="1874" y="3777"/>
                  </a:lnTo>
                  <a:lnTo>
                    <a:pt x="1541" y="3455"/>
                  </a:lnTo>
                  <a:lnTo>
                    <a:pt x="3267" y="1729"/>
                  </a:lnTo>
                  <a:lnTo>
                    <a:pt x="3600" y="2050"/>
                  </a:lnTo>
                  <a:lnTo>
                    <a:pt x="2469" y="3181"/>
                  </a:lnTo>
                  <a:cubicBezTo>
                    <a:pt x="2362" y="3288"/>
                    <a:pt x="2434" y="3467"/>
                    <a:pt x="2588" y="3467"/>
                  </a:cubicBezTo>
                  <a:cubicBezTo>
                    <a:pt x="2719" y="3467"/>
                    <a:pt x="2672" y="3419"/>
                    <a:pt x="3946" y="2169"/>
                  </a:cubicBezTo>
                  <a:lnTo>
                    <a:pt x="4458" y="1657"/>
                  </a:lnTo>
                  <a:cubicBezTo>
                    <a:pt x="4898" y="1240"/>
                    <a:pt x="4862" y="562"/>
                    <a:pt x="4398" y="193"/>
                  </a:cubicBezTo>
                  <a:cubicBezTo>
                    <a:pt x="4368" y="168"/>
                    <a:pt x="4332" y="156"/>
                    <a:pt x="4296" y="156"/>
                  </a:cubicBezTo>
                  <a:cubicBezTo>
                    <a:pt x="4246" y="156"/>
                    <a:pt x="4195" y="180"/>
                    <a:pt x="4160" y="228"/>
                  </a:cubicBezTo>
                  <a:cubicBezTo>
                    <a:pt x="4100" y="300"/>
                    <a:pt x="4124" y="407"/>
                    <a:pt x="4196" y="467"/>
                  </a:cubicBezTo>
                  <a:cubicBezTo>
                    <a:pt x="4339" y="586"/>
                    <a:pt x="4434" y="764"/>
                    <a:pt x="4434" y="955"/>
                  </a:cubicBezTo>
                  <a:cubicBezTo>
                    <a:pt x="4434" y="1074"/>
                    <a:pt x="4398" y="1181"/>
                    <a:pt x="4339" y="1264"/>
                  </a:cubicBezTo>
                  <a:lnTo>
                    <a:pt x="3481" y="407"/>
                  </a:lnTo>
                  <a:cubicBezTo>
                    <a:pt x="3541" y="371"/>
                    <a:pt x="3612" y="348"/>
                    <a:pt x="3684" y="324"/>
                  </a:cubicBezTo>
                  <a:cubicBezTo>
                    <a:pt x="3779" y="312"/>
                    <a:pt x="3838" y="228"/>
                    <a:pt x="3827" y="133"/>
                  </a:cubicBezTo>
                  <a:cubicBezTo>
                    <a:pt x="3805" y="57"/>
                    <a:pt x="3733" y="1"/>
                    <a:pt x="3648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" name="Google Shape;830;p9">
            <a:extLst>
              <a:ext uri="{FF2B5EF4-FFF2-40B4-BE49-F238E27FC236}">
                <a16:creationId xmlns:a16="http://schemas.microsoft.com/office/drawing/2014/main" id="{8126525C-7357-5593-39D5-2B3592A3501F}"/>
              </a:ext>
            </a:extLst>
          </p:cNvPr>
          <p:cNvGrpSpPr/>
          <p:nvPr/>
        </p:nvGrpSpPr>
        <p:grpSpPr>
          <a:xfrm>
            <a:off x="9307933" y="3496635"/>
            <a:ext cx="253727" cy="251776"/>
            <a:chOff x="3522521" y="1975857"/>
            <a:chExt cx="367013" cy="331278"/>
          </a:xfrm>
        </p:grpSpPr>
        <p:sp>
          <p:nvSpPr>
            <p:cNvPr id="65" name="Google Shape;831;p9">
              <a:extLst>
                <a:ext uri="{FF2B5EF4-FFF2-40B4-BE49-F238E27FC236}">
                  <a16:creationId xmlns:a16="http://schemas.microsoft.com/office/drawing/2014/main" id="{0298852D-B0CC-28FE-9599-EECD7ABEFC8A}"/>
                </a:ext>
              </a:extLst>
            </p:cNvPr>
            <p:cNvSpPr/>
            <p:nvPr/>
          </p:nvSpPr>
          <p:spPr>
            <a:xfrm>
              <a:off x="3665841" y="1975857"/>
              <a:ext cx="91302" cy="91682"/>
            </a:xfrm>
            <a:custGeom>
              <a:avLst/>
              <a:gdLst/>
              <a:ahLst/>
              <a:cxnLst/>
              <a:rect l="l" t="t" r="r" b="b"/>
              <a:pathLst>
                <a:path w="2882" h="2894" extrusionOk="0">
                  <a:moveTo>
                    <a:pt x="1429" y="703"/>
                  </a:moveTo>
                  <a:cubicBezTo>
                    <a:pt x="1846" y="703"/>
                    <a:pt x="2167" y="1036"/>
                    <a:pt x="2167" y="1453"/>
                  </a:cubicBezTo>
                  <a:cubicBezTo>
                    <a:pt x="2167" y="1870"/>
                    <a:pt x="1834" y="2191"/>
                    <a:pt x="1429" y="2191"/>
                  </a:cubicBezTo>
                  <a:cubicBezTo>
                    <a:pt x="1024" y="2191"/>
                    <a:pt x="679" y="1870"/>
                    <a:pt x="679" y="1453"/>
                  </a:cubicBezTo>
                  <a:cubicBezTo>
                    <a:pt x="679" y="1048"/>
                    <a:pt x="1013" y="703"/>
                    <a:pt x="1429" y="703"/>
                  </a:cubicBezTo>
                  <a:close/>
                  <a:moveTo>
                    <a:pt x="1441" y="0"/>
                  </a:moveTo>
                  <a:cubicBezTo>
                    <a:pt x="1358" y="0"/>
                    <a:pt x="1274" y="84"/>
                    <a:pt x="1274" y="167"/>
                  </a:cubicBezTo>
                  <a:lnTo>
                    <a:pt x="1274" y="393"/>
                  </a:lnTo>
                  <a:cubicBezTo>
                    <a:pt x="1096" y="417"/>
                    <a:pt x="953" y="476"/>
                    <a:pt x="822" y="584"/>
                  </a:cubicBezTo>
                  <a:lnTo>
                    <a:pt x="655" y="417"/>
                  </a:lnTo>
                  <a:cubicBezTo>
                    <a:pt x="626" y="387"/>
                    <a:pt x="581" y="372"/>
                    <a:pt x="536" y="372"/>
                  </a:cubicBezTo>
                  <a:cubicBezTo>
                    <a:pt x="492" y="372"/>
                    <a:pt x="447" y="387"/>
                    <a:pt x="417" y="417"/>
                  </a:cubicBezTo>
                  <a:cubicBezTo>
                    <a:pt x="358" y="476"/>
                    <a:pt x="358" y="596"/>
                    <a:pt x="417" y="655"/>
                  </a:cubicBezTo>
                  <a:lnTo>
                    <a:pt x="584" y="822"/>
                  </a:lnTo>
                  <a:cubicBezTo>
                    <a:pt x="477" y="953"/>
                    <a:pt x="417" y="1119"/>
                    <a:pt x="381" y="1286"/>
                  </a:cubicBezTo>
                  <a:lnTo>
                    <a:pt x="167" y="1286"/>
                  </a:lnTo>
                  <a:cubicBezTo>
                    <a:pt x="72" y="1286"/>
                    <a:pt x="0" y="1358"/>
                    <a:pt x="0" y="1453"/>
                  </a:cubicBezTo>
                  <a:cubicBezTo>
                    <a:pt x="0" y="1536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6"/>
                    <a:pt x="477" y="1941"/>
                    <a:pt x="584" y="2072"/>
                  </a:cubicBezTo>
                  <a:lnTo>
                    <a:pt x="417" y="2239"/>
                  </a:lnTo>
                  <a:cubicBezTo>
                    <a:pt x="358" y="2298"/>
                    <a:pt x="358" y="2417"/>
                    <a:pt x="417" y="2477"/>
                  </a:cubicBezTo>
                  <a:cubicBezTo>
                    <a:pt x="441" y="2501"/>
                    <a:pt x="489" y="2524"/>
                    <a:pt x="536" y="2524"/>
                  </a:cubicBezTo>
                  <a:cubicBezTo>
                    <a:pt x="572" y="2524"/>
                    <a:pt x="620" y="2501"/>
                    <a:pt x="655" y="2477"/>
                  </a:cubicBezTo>
                  <a:lnTo>
                    <a:pt x="810" y="2310"/>
                  </a:lnTo>
                  <a:cubicBezTo>
                    <a:pt x="953" y="2417"/>
                    <a:pt x="1108" y="2477"/>
                    <a:pt x="1274" y="2501"/>
                  </a:cubicBezTo>
                  <a:lnTo>
                    <a:pt x="1274" y="2727"/>
                  </a:lnTo>
                  <a:cubicBezTo>
                    <a:pt x="1274" y="2822"/>
                    <a:pt x="1346" y="2893"/>
                    <a:pt x="1441" y="2893"/>
                  </a:cubicBezTo>
                  <a:cubicBezTo>
                    <a:pt x="1536" y="2893"/>
                    <a:pt x="1608" y="2822"/>
                    <a:pt x="1608" y="2727"/>
                  </a:cubicBezTo>
                  <a:lnTo>
                    <a:pt x="1608" y="2501"/>
                  </a:lnTo>
                  <a:cubicBezTo>
                    <a:pt x="1786" y="2477"/>
                    <a:pt x="1929" y="2417"/>
                    <a:pt x="2072" y="2310"/>
                  </a:cubicBezTo>
                  <a:lnTo>
                    <a:pt x="2227" y="2477"/>
                  </a:lnTo>
                  <a:cubicBezTo>
                    <a:pt x="2263" y="2501"/>
                    <a:pt x="2310" y="2524"/>
                    <a:pt x="2346" y="2524"/>
                  </a:cubicBezTo>
                  <a:cubicBezTo>
                    <a:pt x="2394" y="2524"/>
                    <a:pt x="2441" y="2501"/>
                    <a:pt x="2465" y="2477"/>
                  </a:cubicBezTo>
                  <a:cubicBezTo>
                    <a:pt x="2525" y="2417"/>
                    <a:pt x="2525" y="2298"/>
                    <a:pt x="2465" y="2239"/>
                  </a:cubicBezTo>
                  <a:lnTo>
                    <a:pt x="2298" y="2072"/>
                  </a:lnTo>
                  <a:cubicBezTo>
                    <a:pt x="2406" y="1941"/>
                    <a:pt x="2465" y="1774"/>
                    <a:pt x="2501" y="1608"/>
                  </a:cubicBezTo>
                  <a:lnTo>
                    <a:pt x="2715" y="1608"/>
                  </a:lnTo>
                  <a:cubicBezTo>
                    <a:pt x="2810" y="1608"/>
                    <a:pt x="2882" y="1536"/>
                    <a:pt x="2882" y="1453"/>
                  </a:cubicBezTo>
                  <a:cubicBezTo>
                    <a:pt x="2882" y="1358"/>
                    <a:pt x="2810" y="1286"/>
                    <a:pt x="2727" y="1286"/>
                  </a:cubicBezTo>
                  <a:lnTo>
                    <a:pt x="2501" y="1286"/>
                  </a:lnTo>
                  <a:cubicBezTo>
                    <a:pt x="2465" y="1108"/>
                    <a:pt x="2406" y="953"/>
                    <a:pt x="2310" y="822"/>
                  </a:cubicBezTo>
                  <a:lnTo>
                    <a:pt x="2465" y="655"/>
                  </a:lnTo>
                  <a:cubicBezTo>
                    <a:pt x="2525" y="596"/>
                    <a:pt x="2525" y="476"/>
                    <a:pt x="2465" y="417"/>
                  </a:cubicBezTo>
                  <a:cubicBezTo>
                    <a:pt x="2435" y="387"/>
                    <a:pt x="2391" y="372"/>
                    <a:pt x="2346" y="372"/>
                  </a:cubicBezTo>
                  <a:cubicBezTo>
                    <a:pt x="2301" y="372"/>
                    <a:pt x="2257" y="387"/>
                    <a:pt x="2227" y="417"/>
                  </a:cubicBezTo>
                  <a:lnTo>
                    <a:pt x="2072" y="584"/>
                  </a:lnTo>
                  <a:cubicBezTo>
                    <a:pt x="1929" y="476"/>
                    <a:pt x="1775" y="417"/>
                    <a:pt x="1608" y="393"/>
                  </a:cubicBezTo>
                  <a:lnTo>
                    <a:pt x="1608" y="167"/>
                  </a:lnTo>
                  <a:cubicBezTo>
                    <a:pt x="1608" y="84"/>
                    <a:pt x="1536" y="0"/>
                    <a:pt x="1441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832;p9">
              <a:extLst>
                <a:ext uri="{FF2B5EF4-FFF2-40B4-BE49-F238E27FC236}">
                  <a16:creationId xmlns:a16="http://schemas.microsoft.com/office/drawing/2014/main" id="{D816F0AA-E9A5-2DBB-3FA6-70C71E2878C6}"/>
                </a:ext>
              </a:extLst>
            </p:cNvPr>
            <p:cNvSpPr/>
            <p:nvPr/>
          </p:nvSpPr>
          <p:spPr>
            <a:xfrm>
              <a:off x="3693751" y="2004147"/>
              <a:ext cx="34721" cy="35101"/>
            </a:xfrm>
            <a:custGeom>
              <a:avLst/>
              <a:gdLst/>
              <a:ahLst/>
              <a:cxnLst/>
              <a:rect l="l" t="t" r="r" b="b"/>
              <a:pathLst>
                <a:path w="1096" h="1108" extrusionOk="0">
                  <a:moveTo>
                    <a:pt x="548" y="345"/>
                  </a:moveTo>
                  <a:cubicBezTo>
                    <a:pt x="667" y="345"/>
                    <a:pt x="751" y="441"/>
                    <a:pt x="751" y="560"/>
                  </a:cubicBezTo>
                  <a:cubicBezTo>
                    <a:pt x="751" y="679"/>
                    <a:pt x="667" y="762"/>
                    <a:pt x="548" y="762"/>
                  </a:cubicBezTo>
                  <a:cubicBezTo>
                    <a:pt x="429" y="762"/>
                    <a:pt x="334" y="679"/>
                    <a:pt x="334" y="560"/>
                  </a:cubicBezTo>
                  <a:cubicBezTo>
                    <a:pt x="334" y="441"/>
                    <a:pt x="429" y="345"/>
                    <a:pt x="548" y="345"/>
                  </a:cubicBezTo>
                  <a:close/>
                  <a:moveTo>
                    <a:pt x="548" y="0"/>
                  </a:moveTo>
                  <a:cubicBezTo>
                    <a:pt x="251" y="0"/>
                    <a:pt x="1" y="262"/>
                    <a:pt x="1" y="560"/>
                  </a:cubicBezTo>
                  <a:cubicBezTo>
                    <a:pt x="1" y="857"/>
                    <a:pt x="251" y="1107"/>
                    <a:pt x="548" y="1107"/>
                  </a:cubicBezTo>
                  <a:cubicBezTo>
                    <a:pt x="846" y="1107"/>
                    <a:pt x="1096" y="857"/>
                    <a:pt x="1096" y="560"/>
                  </a:cubicBezTo>
                  <a:cubicBezTo>
                    <a:pt x="1096" y="262"/>
                    <a:pt x="846" y="0"/>
                    <a:pt x="54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833;p9">
              <a:extLst>
                <a:ext uri="{FF2B5EF4-FFF2-40B4-BE49-F238E27FC236}">
                  <a16:creationId xmlns:a16="http://schemas.microsoft.com/office/drawing/2014/main" id="{26A4BC84-C2EA-A366-E4C0-238877891F34}"/>
                </a:ext>
              </a:extLst>
            </p:cNvPr>
            <p:cNvSpPr/>
            <p:nvPr/>
          </p:nvSpPr>
          <p:spPr>
            <a:xfrm>
              <a:off x="3679052" y="2008297"/>
              <a:ext cx="210482" cy="228983"/>
            </a:xfrm>
            <a:custGeom>
              <a:avLst/>
              <a:gdLst/>
              <a:ahLst/>
              <a:cxnLst/>
              <a:rect l="l" t="t" r="r" b="b"/>
              <a:pathLst>
                <a:path w="6644" h="7228" extrusionOk="0">
                  <a:moveTo>
                    <a:pt x="4179" y="334"/>
                  </a:moveTo>
                  <a:lnTo>
                    <a:pt x="4179" y="762"/>
                  </a:lnTo>
                  <a:lnTo>
                    <a:pt x="4179" y="786"/>
                  </a:lnTo>
                  <a:cubicBezTo>
                    <a:pt x="4179" y="869"/>
                    <a:pt x="4239" y="941"/>
                    <a:pt x="4334" y="965"/>
                  </a:cubicBezTo>
                  <a:cubicBezTo>
                    <a:pt x="4596" y="988"/>
                    <a:pt x="4846" y="1107"/>
                    <a:pt x="5072" y="1274"/>
                  </a:cubicBezTo>
                  <a:cubicBezTo>
                    <a:pt x="5102" y="1299"/>
                    <a:pt x="5138" y="1311"/>
                    <a:pt x="5174" y="1311"/>
                  </a:cubicBezTo>
                  <a:cubicBezTo>
                    <a:pt x="5225" y="1311"/>
                    <a:pt x="5276" y="1287"/>
                    <a:pt x="5310" y="1238"/>
                  </a:cubicBezTo>
                  <a:lnTo>
                    <a:pt x="5322" y="1227"/>
                  </a:lnTo>
                  <a:lnTo>
                    <a:pt x="5620" y="929"/>
                  </a:lnTo>
                  <a:lnTo>
                    <a:pt x="5715" y="1024"/>
                  </a:lnTo>
                  <a:lnTo>
                    <a:pt x="5418" y="1322"/>
                  </a:lnTo>
                  <a:lnTo>
                    <a:pt x="5406" y="1334"/>
                  </a:lnTo>
                  <a:cubicBezTo>
                    <a:pt x="5322" y="1393"/>
                    <a:pt x="5322" y="1500"/>
                    <a:pt x="5370" y="1572"/>
                  </a:cubicBezTo>
                  <a:cubicBezTo>
                    <a:pt x="5537" y="1798"/>
                    <a:pt x="5632" y="2048"/>
                    <a:pt x="5679" y="2310"/>
                  </a:cubicBezTo>
                  <a:cubicBezTo>
                    <a:pt x="5703" y="2405"/>
                    <a:pt x="5775" y="2465"/>
                    <a:pt x="5858" y="2465"/>
                  </a:cubicBezTo>
                  <a:lnTo>
                    <a:pt x="6311" y="2465"/>
                  </a:lnTo>
                  <a:lnTo>
                    <a:pt x="6311" y="2572"/>
                  </a:lnTo>
                  <a:lnTo>
                    <a:pt x="5846" y="2572"/>
                  </a:lnTo>
                  <a:cubicBezTo>
                    <a:pt x="5763" y="2572"/>
                    <a:pt x="5679" y="2631"/>
                    <a:pt x="5668" y="2715"/>
                  </a:cubicBezTo>
                  <a:cubicBezTo>
                    <a:pt x="5632" y="2989"/>
                    <a:pt x="5525" y="3239"/>
                    <a:pt x="5358" y="3465"/>
                  </a:cubicBezTo>
                  <a:cubicBezTo>
                    <a:pt x="5298" y="3536"/>
                    <a:pt x="5310" y="3643"/>
                    <a:pt x="5382" y="3703"/>
                  </a:cubicBezTo>
                  <a:lnTo>
                    <a:pt x="5406" y="3715"/>
                  </a:lnTo>
                  <a:lnTo>
                    <a:pt x="5715" y="4024"/>
                  </a:lnTo>
                  <a:lnTo>
                    <a:pt x="5620" y="4120"/>
                  </a:lnTo>
                  <a:lnTo>
                    <a:pt x="5310" y="3798"/>
                  </a:lnTo>
                  <a:cubicBezTo>
                    <a:pt x="5310" y="3798"/>
                    <a:pt x="5310" y="3786"/>
                    <a:pt x="5298" y="3786"/>
                  </a:cubicBezTo>
                  <a:cubicBezTo>
                    <a:pt x="5266" y="3747"/>
                    <a:pt x="5218" y="3729"/>
                    <a:pt x="5171" y="3729"/>
                  </a:cubicBezTo>
                  <a:cubicBezTo>
                    <a:pt x="5132" y="3729"/>
                    <a:pt x="5092" y="3741"/>
                    <a:pt x="5060" y="3763"/>
                  </a:cubicBezTo>
                  <a:cubicBezTo>
                    <a:pt x="4846" y="3917"/>
                    <a:pt x="4584" y="4024"/>
                    <a:pt x="4310" y="4072"/>
                  </a:cubicBezTo>
                  <a:cubicBezTo>
                    <a:pt x="4227" y="4084"/>
                    <a:pt x="4167" y="4155"/>
                    <a:pt x="4167" y="4251"/>
                  </a:cubicBezTo>
                  <a:lnTo>
                    <a:pt x="4167" y="4263"/>
                  </a:lnTo>
                  <a:lnTo>
                    <a:pt x="4167" y="4715"/>
                  </a:lnTo>
                  <a:lnTo>
                    <a:pt x="4060" y="4715"/>
                  </a:lnTo>
                  <a:lnTo>
                    <a:pt x="4060" y="4275"/>
                  </a:lnTo>
                  <a:lnTo>
                    <a:pt x="4060" y="4263"/>
                  </a:lnTo>
                  <a:cubicBezTo>
                    <a:pt x="4060" y="4179"/>
                    <a:pt x="4001" y="4096"/>
                    <a:pt x="3917" y="4084"/>
                  </a:cubicBezTo>
                  <a:cubicBezTo>
                    <a:pt x="3644" y="4060"/>
                    <a:pt x="3393" y="3941"/>
                    <a:pt x="3167" y="3774"/>
                  </a:cubicBezTo>
                  <a:cubicBezTo>
                    <a:pt x="3136" y="3749"/>
                    <a:pt x="3099" y="3736"/>
                    <a:pt x="3061" y="3736"/>
                  </a:cubicBezTo>
                  <a:cubicBezTo>
                    <a:pt x="3012" y="3736"/>
                    <a:pt x="2963" y="3758"/>
                    <a:pt x="2929" y="3798"/>
                  </a:cubicBezTo>
                  <a:cubicBezTo>
                    <a:pt x="2929" y="3798"/>
                    <a:pt x="2929" y="3822"/>
                    <a:pt x="2917" y="3822"/>
                  </a:cubicBezTo>
                  <a:lnTo>
                    <a:pt x="2608" y="4132"/>
                  </a:lnTo>
                  <a:lnTo>
                    <a:pt x="2512" y="4036"/>
                  </a:lnTo>
                  <a:lnTo>
                    <a:pt x="2810" y="3739"/>
                  </a:lnTo>
                  <a:lnTo>
                    <a:pt x="2822" y="3727"/>
                  </a:lnTo>
                  <a:cubicBezTo>
                    <a:pt x="2822" y="3727"/>
                    <a:pt x="2846" y="3727"/>
                    <a:pt x="2846" y="3715"/>
                  </a:cubicBezTo>
                  <a:cubicBezTo>
                    <a:pt x="2917" y="3655"/>
                    <a:pt x="2917" y="3548"/>
                    <a:pt x="2870" y="3477"/>
                  </a:cubicBezTo>
                  <a:cubicBezTo>
                    <a:pt x="2703" y="3262"/>
                    <a:pt x="2608" y="3001"/>
                    <a:pt x="2560" y="2727"/>
                  </a:cubicBezTo>
                  <a:cubicBezTo>
                    <a:pt x="2548" y="2643"/>
                    <a:pt x="2465" y="2584"/>
                    <a:pt x="2381" y="2584"/>
                  </a:cubicBezTo>
                  <a:lnTo>
                    <a:pt x="1929" y="2584"/>
                  </a:lnTo>
                  <a:lnTo>
                    <a:pt x="1929" y="2465"/>
                  </a:lnTo>
                  <a:lnTo>
                    <a:pt x="2381" y="2465"/>
                  </a:lnTo>
                  <a:cubicBezTo>
                    <a:pt x="2465" y="2465"/>
                    <a:pt x="2548" y="2405"/>
                    <a:pt x="2560" y="2310"/>
                  </a:cubicBezTo>
                  <a:cubicBezTo>
                    <a:pt x="2584" y="2048"/>
                    <a:pt x="2703" y="1798"/>
                    <a:pt x="2870" y="1572"/>
                  </a:cubicBezTo>
                  <a:cubicBezTo>
                    <a:pt x="2929" y="1500"/>
                    <a:pt x="2917" y="1393"/>
                    <a:pt x="2846" y="1334"/>
                  </a:cubicBezTo>
                  <a:lnTo>
                    <a:pt x="2822" y="1322"/>
                  </a:lnTo>
                  <a:lnTo>
                    <a:pt x="2524" y="1024"/>
                  </a:lnTo>
                  <a:lnTo>
                    <a:pt x="2620" y="929"/>
                  </a:lnTo>
                  <a:lnTo>
                    <a:pt x="2917" y="1227"/>
                  </a:lnTo>
                  <a:lnTo>
                    <a:pt x="2929" y="1238"/>
                  </a:lnTo>
                  <a:cubicBezTo>
                    <a:pt x="2963" y="1286"/>
                    <a:pt x="3012" y="1306"/>
                    <a:pt x="3062" y="1306"/>
                  </a:cubicBezTo>
                  <a:cubicBezTo>
                    <a:pt x="3099" y="1306"/>
                    <a:pt x="3137" y="1295"/>
                    <a:pt x="3167" y="1274"/>
                  </a:cubicBezTo>
                  <a:cubicBezTo>
                    <a:pt x="3393" y="1107"/>
                    <a:pt x="3644" y="1000"/>
                    <a:pt x="3917" y="953"/>
                  </a:cubicBezTo>
                  <a:cubicBezTo>
                    <a:pt x="4001" y="941"/>
                    <a:pt x="4060" y="869"/>
                    <a:pt x="4060" y="774"/>
                  </a:cubicBezTo>
                  <a:lnTo>
                    <a:pt x="4060" y="762"/>
                  </a:lnTo>
                  <a:lnTo>
                    <a:pt x="4060" y="334"/>
                  </a:lnTo>
                  <a:close/>
                  <a:moveTo>
                    <a:pt x="3894" y="0"/>
                  </a:moveTo>
                  <a:cubicBezTo>
                    <a:pt x="3810" y="0"/>
                    <a:pt x="3739" y="84"/>
                    <a:pt x="3739" y="167"/>
                  </a:cubicBezTo>
                  <a:lnTo>
                    <a:pt x="3739" y="667"/>
                  </a:lnTo>
                  <a:cubicBezTo>
                    <a:pt x="3513" y="703"/>
                    <a:pt x="3298" y="798"/>
                    <a:pt x="3108" y="929"/>
                  </a:cubicBezTo>
                  <a:lnTo>
                    <a:pt x="2762" y="584"/>
                  </a:lnTo>
                  <a:cubicBezTo>
                    <a:pt x="2733" y="554"/>
                    <a:pt x="2688" y="539"/>
                    <a:pt x="2643" y="539"/>
                  </a:cubicBezTo>
                  <a:cubicBezTo>
                    <a:pt x="2599" y="539"/>
                    <a:pt x="2554" y="554"/>
                    <a:pt x="2524" y="584"/>
                  </a:cubicBezTo>
                  <a:lnTo>
                    <a:pt x="2203" y="917"/>
                  </a:lnTo>
                  <a:cubicBezTo>
                    <a:pt x="2167" y="941"/>
                    <a:pt x="2155" y="988"/>
                    <a:pt x="2155" y="1036"/>
                  </a:cubicBezTo>
                  <a:cubicBezTo>
                    <a:pt x="2155" y="1084"/>
                    <a:pt x="2167" y="1119"/>
                    <a:pt x="2203" y="1155"/>
                  </a:cubicBezTo>
                  <a:lnTo>
                    <a:pt x="2536" y="1500"/>
                  </a:lnTo>
                  <a:cubicBezTo>
                    <a:pt x="2417" y="1691"/>
                    <a:pt x="2334" y="1893"/>
                    <a:pt x="2274" y="2119"/>
                  </a:cubicBezTo>
                  <a:lnTo>
                    <a:pt x="1786" y="2119"/>
                  </a:lnTo>
                  <a:cubicBezTo>
                    <a:pt x="1691" y="2119"/>
                    <a:pt x="1619" y="2191"/>
                    <a:pt x="1619" y="2286"/>
                  </a:cubicBezTo>
                  <a:lnTo>
                    <a:pt x="1619" y="2751"/>
                  </a:lnTo>
                  <a:cubicBezTo>
                    <a:pt x="1619" y="2834"/>
                    <a:pt x="1691" y="2905"/>
                    <a:pt x="1786" y="2905"/>
                  </a:cubicBezTo>
                  <a:lnTo>
                    <a:pt x="2274" y="2905"/>
                  </a:lnTo>
                  <a:cubicBezTo>
                    <a:pt x="2322" y="3084"/>
                    <a:pt x="2381" y="3251"/>
                    <a:pt x="2465" y="3417"/>
                  </a:cubicBezTo>
                  <a:lnTo>
                    <a:pt x="1084" y="3417"/>
                  </a:lnTo>
                  <a:cubicBezTo>
                    <a:pt x="988" y="3417"/>
                    <a:pt x="917" y="3489"/>
                    <a:pt x="917" y="3584"/>
                  </a:cubicBezTo>
                  <a:cubicBezTo>
                    <a:pt x="917" y="3667"/>
                    <a:pt x="988" y="3739"/>
                    <a:pt x="1084" y="3739"/>
                  </a:cubicBezTo>
                  <a:lnTo>
                    <a:pt x="2334" y="3739"/>
                  </a:lnTo>
                  <a:lnTo>
                    <a:pt x="2203" y="3882"/>
                  </a:lnTo>
                  <a:cubicBezTo>
                    <a:pt x="2143" y="3941"/>
                    <a:pt x="2143" y="4060"/>
                    <a:pt x="2203" y="4120"/>
                  </a:cubicBezTo>
                  <a:lnTo>
                    <a:pt x="2524" y="4441"/>
                  </a:lnTo>
                  <a:cubicBezTo>
                    <a:pt x="2560" y="4477"/>
                    <a:pt x="2608" y="4489"/>
                    <a:pt x="2643" y="4489"/>
                  </a:cubicBezTo>
                  <a:cubicBezTo>
                    <a:pt x="2691" y="4489"/>
                    <a:pt x="2739" y="4477"/>
                    <a:pt x="2762" y="4441"/>
                  </a:cubicBezTo>
                  <a:lnTo>
                    <a:pt x="3108" y="4096"/>
                  </a:lnTo>
                  <a:cubicBezTo>
                    <a:pt x="3286" y="4215"/>
                    <a:pt x="3489" y="4310"/>
                    <a:pt x="3703" y="4358"/>
                  </a:cubicBezTo>
                  <a:lnTo>
                    <a:pt x="3703" y="4370"/>
                  </a:lnTo>
                  <a:lnTo>
                    <a:pt x="3703" y="5144"/>
                  </a:lnTo>
                  <a:lnTo>
                    <a:pt x="155" y="5144"/>
                  </a:lnTo>
                  <a:cubicBezTo>
                    <a:pt x="72" y="5144"/>
                    <a:pt x="0" y="5215"/>
                    <a:pt x="0" y="5310"/>
                  </a:cubicBezTo>
                  <a:cubicBezTo>
                    <a:pt x="0" y="5394"/>
                    <a:pt x="72" y="5465"/>
                    <a:pt x="155" y="5465"/>
                  </a:cubicBezTo>
                  <a:lnTo>
                    <a:pt x="4417" y="5465"/>
                  </a:lnTo>
                  <a:lnTo>
                    <a:pt x="4120" y="7037"/>
                  </a:lnTo>
                  <a:cubicBezTo>
                    <a:pt x="4108" y="7120"/>
                    <a:pt x="4167" y="7215"/>
                    <a:pt x="4251" y="7227"/>
                  </a:cubicBezTo>
                  <a:lnTo>
                    <a:pt x="4286" y="7227"/>
                  </a:lnTo>
                  <a:cubicBezTo>
                    <a:pt x="4358" y="7227"/>
                    <a:pt x="4429" y="7168"/>
                    <a:pt x="4441" y="7096"/>
                  </a:cubicBezTo>
                  <a:lnTo>
                    <a:pt x="4787" y="5322"/>
                  </a:lnTo>
                  <a:cubicBezTo>
                    <a:pt x="4798" y="5275"/>
                    <a:pt x="4787" y="5215"/>
                    <a:pt x="4763" y="5191"/>
                  </a:cubicBezTo>
                  <a:cubicBezTo>
                    <a:pt x="4727" y="5144"/>
                    <a:pt x="4679" y="5132"/>
                    <a:pt x="4620" y="5132"/>
                  </a:cubicBezTo>
                  <a:lnTo>
                    <a:pt x="4048" y="5132"/>
                  </a:lnTo>
                  <a:lnTo>
                    <a:pt x="4048" y="5013"/>
                  </a:lnTo>
                  <a:lnTo>
                    <a:pt x="4370" y="5013"/>
                  </a:lnTo>
                  <a:cubicBezTo>
                    <a:pt x="4465" y="5013"/>
                    <a:pt x="4536" y="4929"/>
                    <a:pt x="4536" y="4846"/>
                  </a:cubicBezTo>
                  <a:lnTo>
                    <a:pt x="4536" y="4358"/>
                  </a:lnTo>
                  <a:cubicBezTo>
                    <a:pt x="4763" y="4310"/>
                    <a:pt x="4965" y="4215"/>
                    <a:pt x="5168" y="4084"/>
                  </a:cubicBezTo>
                  <a:lnTo>
                    <a:pt x="5501" y="4429"/>
                  </a:lnTo>
                  <a:cubicBezTo>
                    <a:pt x="5537" y="4453"/>
                    <a:pt x="5584" y="4477"/>
                    <a:pt x="5620" y="4477"/>
                  </a:cubicBezTo>
                  <a:cubicBezTo>
                    <a:pt x="5668" y="4477"/>
                    <a:pt x="5715" y="4453"/>
                    <a:pt x="5739" y="4429"/>
                  </a:cubicBezTo>
                  <a:lnTo>
                    <a:pt x="6072" y="4096"/>
                  </a:lnTo>
                  <a:cubicBezTo>
                    <a:pt x="6096" y="4072"/>
                    <a:pt x="6108" y="4024"/>
                    <a:pt x="6108" y="3977"/>
                  </a:cubicBezTo>
                  <a:cubicBezTo>
                    <a:pt x="6108" y="3941"/>
                    <a:pt x="6096" y="3894"/>
                    <a:pt x="6072" y="3858"/>
                  </a:cubicBezTo>
                  <a:lnTo>
                    <a:pt x="5727" y="3524"/>
                  </a:lnTo>
                  <a:cubicBezTo>
                    <a:pt x="5846" y="3322"/>
                    <a:pt x="5930" y="3120"/>
                    <a:pt x="5989" y="2893"/>
                  </a:cubicBezTo>
                  <a:lnTo>
                    <a:pt x="6489" y="2893"/>
                  </a:lnTo>
                  <a:cubicBezTo>
                    <a:pt x="6572" y="2893"/>
                    <a:pt x="6644" y="2822"/>
                    <a:pt x="6644" y="2727"/>
                  </a:cubicBezTo>
                  <a:lnTo>
                    <a:pt x="6644" y="2274"/>
                  </a:lnTo>
                  <a:cubicBezTo>
                    <a:pt x="6632" y="2191"/>
                    <a:pt x="6561" y="2119"/>
                    <a:pt x="6477" y="2119"/>
                  </a:cubicBezTo>
                  <a:lnTo>
                    <a:pt x="5977" y="2119"/>
                  </a:lnTo>
                  <a:cubicBezTo>
                    <a:pt x="5941" y="1893"/>
                    <a:pt x="5846" y="1691"/>
                    <a:pt x="5715" y="1500"/>
                  </a:cubicBezTo>
                  <a:lnTo>
                    <a:pt x="6060" y="1155"/>
                  </a:lnTo>
                  <a:cubicBezTo>
                    <a:pt x="6084" y="1119"/>
                    <a:pt x="6096" y="1084"/>
                    <a:pt x="6096" y="1036"/>
                  </a:cubicBezTo>
                  <a:cubicBezTo>
                    <a:pt x="6096" y="988"/>
                    <a:pt x="6084" y="941"/>
                    <a:pt x="6060" y="917"/>
                  </a:cubicBezTo>
                  <a:lnTo>
                    <a:pt x="5727" y="584"/>
                  </a:lnTo>
                  <a:cubicBezTo>
                    <a:pt x="5697" y="554"/>
                    <a:pt x="5653" y="539"/>
                    <a:pt x="5608" y="539"/>
                  </a:cubicBezTo>
                  <a:cubicBezTo>
                    <a:pt x="5563" y="539"/>
                    <a:pt x="5519" y="554"/>
                    <a:pt x="5489" y="584"/>
                  </a:cubicBezTo>
                  <a:lnTo>
                    <a:pt x="5144" y="929"/>
                  </a:lnTo>
                  <a:cubicBezTo>
                    <a:pt x="4953" y="810"/>
                    <a:pt x="4751" y="726"/>
                    <a:pt x="4525" y="667"/>
                  </a:cubicBezTo>
                  <a:lnTo>
                    <a:pt x="4525" y="167"/>
                  </a:lnTo>
                  <a:cubicBezTo>
                    <a:pt x="4525" y="84"/>
                    <a:pt x="4453" y="0"/>
                    <a:pt x="435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834;p9">
              <a:extLst>
                <a:ext uri="{FF2B5EF4-FFF2-40B4-BE49-F238E27FC236}">
                  <a16:creationId xmlns:a16="http://schemas.microsoft.com/office/drawing/2014/main" id="{05076C10-6E3D-D7A2-B78A-E0837EF12DE5}"/>
                </a:ext>
              </a:extLst>
            </p:cNvPr>
            <p:cNvSpPr/>
            <p:nvPr/>
          </p:nvSpPr>
          <p:spPr>
            <a:xfrm>
              <a:off x="3772951" y="2050907"/>
              <a:ext cx="73973" cy="73593"/>
            </a:xfrm>
            <a:custGeom>
              <a:avLst/>
              <a:gdLst/>
              <a:ahLst/>
              <a:cxnLst/>
              <a:rect l="l" t="t" r="r" b="b"/>
              <a:pathLst>
                <a:path w="2335" h="2323" extrusionOk="0">
                  <a:moveTo>
                    <a:pt x="1156" y="322"/>
                  </a:moveTo>
                  <a:cubicBezTo>
                    <a:pt x="1620" y="322"/>
                    <a:pt x="1989" y="703"/>
                    <a:pt x="1989" y="1167"/>
                  </a:cubicBezTo>
                  <a:cubicBezTo>
                    <a:pt x="1989" y="1620"/>
                    <a:pt x="1620" y="2001"/>
                    <a:pt x="1156" y="2001"/>
                  </a:cubicBezTo>
                  <a:cubicBezTo>
                    <a:pt x="691" y="2001"/>
                    <a:pt x="322" y="1620"/>
                    <a:pt x="322" y="1167"/>
                  </a:cubicBezTo>
                  <a:cubicBezTo>
                    <a:pt x="322" y="703"/>
                    <a:pt x="691" y="322"/>
                    <a:pt x="1156" y="322"/>
                  </a:cubicBezTo>
                  <a:close/>
                  <a:moveTo>
                    <a:pt x="1156" y="1"/>
                  </a:moveTo>
                  <a:cubicBezTo>
                    <a:pt x="513" y="1"/>
                    <a:pt x="1" y="524"/>
                    <a:pt x="1" y="1167"/>
                  </a:cubicBezTo>
                  <a:cubicBezTo>
                    <a:pt x="1" y="1798"/>
                    <a:pt x="513" y="2322"/>
                    <a:pt x="1156" y="2322"/>
                  </a:cubicBezTo>
                  <a:cubicBezTo>
                    <a:pt x="1799" y="2322"/>
                    <a:pt x="2323" y="1798"/>
                    <a:pt x="2323" y="1167"/>
                  </a:cubicBezTo>
                  <a:cubicBezTo>
                    <a:pt x="2334" y="524"/>
                    <a:pt x="1811" y="1"/>
                    <a:pt x="1156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835;p9">
              <a:extLst>
                <a:ext uri="{FF2B5EF4-FFF2-40B4-BE49-F238E27FC236}">
                  <a16:creationId xmlns:a16="http://schemas.microsoft.com/office/drawing/2014/main" id="{8711AAC3-92D7-C101-1E8E-253CF642DAF1}"/>
                </a:ext>
              </a:extLst>
            </p:cNvPr>
            <p:cNvSpPr/>
            <p:nvPr/>
          </p:nvSpPr>
          <p:spPr>
            <a:xfrm>
              <a:off x="3790312" y="2069028"/>
              <a:ext cx="38491" cy="38491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322"/>
                  </a:moveTo>
                  <a:cubicBezTo>
                    <a:pt x="763" y="322"/>
                    <a:pt x="882" y="441"/>
                    <a:pt x="882" y="595"/>
                  </a:cubicBezTo>
                  <a:cubicBezTo>
                    <a:pt x="882" y="738"/>
                    <a:pt x="763" y="857"/>
                    <a:pt x="608" y="857"/>
                  </a:cubicBezTo>
                  <a:cubicBezTo>
                    <a:pt x="465" y="857"/>
                    <a:pt x="346" y="738"/>
                    <a:pt x="346" y="595"/>
                  </a:cubicBezTo>
                  <a:cubicBezTo>
                    <a:pt x="346" y="441"/>
                    <a:pt x="465" y="322"/>
                    <a:pt x="608" y="322"/>
                  </a:cubicBezTo>
                  <a:close/>
                  <a:moveTo>
                    <a:pt x="608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62" y="1215"/>
                    <a:pt x="608" y="1215"/>
                  </a:cubicBezTo>
                  <a:cubicBezTo>
                    <a:pt x="941" y="1215"/>
                    <a:pt x="1215" y="953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836;p9">
              <a:extLst>
                <a:ext uri="{FF2B5EF4-FFF2-40B4-BE49-F238E27FC236}">
                  <a16:creationId xmlns:a16="http://schemas.microsoft.com/office/drawing/2014/main" id="{55BF6351-A9C9-2837-F151-CD8757C781CF}"/>
                </a:ext>
              </a:extLst>
            </p:cNvPr>
            <p:cNvSpPr/>
            <p:nvPr/>
          </p:nvSpPr>
          <p:spPr>
            <a:xfrm>
              <a:off x="3522521" y="2081447"/>
              <a:ext cx="294212" cy="225688"/>
            </a:xfrm>
            <a:custGeom>
              <a:avLst/>
              <a:gdLst/>
              <a:ahLst/>
              <a:cxnLst/>
              <a:rect l="l" t="t" r="r" b="b"/>
              <a:pathLst>
                <a:path w="9287" h="7124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6954"/>
                  </a:lnTo>
                  <a:cubicBezTo>
                    <a:pt x="0" y="7121"/>
                    <a:pt x="143" y="7121"/>
                    <a:pt x="262" y="7121"/>
                  </a:cubicBezTo>
                  <a:cubicBezTo>
                    <a:pt x="351" y="7121"/>
                    <a:pt x="2483" y="7124"/>
                    <a:pt x="4603" y="7124"/>
                  </a:cubicBezTo>
                  <a:cubicBezTo>
                    <a:pt x="6724" y="7124"/>
                    <a:pt x="8835" y="7121"/>
                    <a:pt x="8882" y="7109"/>
                  </a:cubicBezTo>
                  <a:cubicBezTo>
                    <a:pt x="8942" y="7085"/>
                    <a:pt x="8989" y="7026"/>
                    <a:pt x="9001" y="6966"/>
                  </a:cubicBezTo>
                  <a:lnTo>
                    <a:pt x="9287" y="5466"/>
                  </a:lnTo>
                  <a:cubicBezTo>
                    <a:pt x="9275" y="5395"/>
                    <a:pt x="9216" y="5299"/>
                    <a:pt x="9120" y="5287"/>
                  </a:cubicBezTo>
                  <a:cubicBezTo>
                    <a:pt x="9113" y="5286"/>
                    <a:pt x="9106" y="5286"/>
                    <a:pt x="9099" y="5286"/>
                  </a:cubicBezTo>
                  <a:cubicBezTo>
                    <a:pt x="9021" y="5286"/>
                    <a:pt x="8941" y="5342"/>
                    <a:pt x="8930" y="5418"/>
                  </a:cubicBezTo>
                  <a:lnTo>
                    <a:pt x="8680" y="6788"/>
                  </a:lnTo>
                  <a:lnTo>
                    <a:pt x="357" y="6788"/>
                  </a:lnTo>
                  <a:lnTo>
                    <a:pt x="1036" y="3192"/>
                  </a:lnTo>
                  <a:lnTo>
                    <a:pt x="4429" y="3192"/>
                  </a:lnTo>
                  <a:cubicBezTo>
                    <a:pt x="4524" y="3192"/>
                    <a:pt x="4596" y="3120"/>
                    <a:pt x="4596" y="3025"/>
                  </a:cubicBezTo>
                  <a:cubicBezTo>
                    <a:pt x="4596" y="2930"/>
                    <a:pt x="4524" y="2858"/>
                    <a:pt x="4429" y="2858"/>
                  </a:cubicBezTo>
                  <a:lnTo>
                    <a:pt x="905" y="2858"/>
                  </a:lnTo>
                  <a:cubicBezTo>
                    <a:pt x="834" y="2858"/>
                    <a:pt x="750" y="2918"/>
                    <a:pt x="738" y="2989"/>
                  </a:cubicBezTo>
                  <a:lnTo>
                    <a:pt x="322" y="5168"/>
                  </a:lnTo>
                  <a:lnTo>
                    <a:pt x="322" y="334"/>
                  </a:lnTo>
                  <a:lnTo>
                    <a:pt x="2453" y="334"/>
                  </a:lnTo>
                  <a:lnTo>
                    <a:pt x="3536" y="1418"/>
                  </a:lnTo>
                  <a:cubicBezTo>
                    <a:pt x="3572" y="1442"/>
                    <a:pt x="3608" y="1465"/>
                    <a:pt x="3655" y="1465"/>
                  </a:cubicBezTo>
                  <a:lnTo>
                    <a:pt x="5358" y="1465"/>
                  </a:lnTo>
                  <a:cubicBezTo>
                    <a:pt x="5441" y="1465"/>
                    <a:pt x="5513" y="1394"/>
                    <a:pt x="5513" y="1299"/>
                  </a:cubicBezTo>
                  <a:cubicBezTo>
                    <a:pt x="5513" y="1204"/>
                    <a:pt x="5441" y="1132"/>
                    <a:pt x="5358" y="1132"/>
                  </a:cubicBezTo>
                  <a:lnTo>
                    <a:pt x="3727" y="1132"/>
                  </a:lnTo>
                  <a:lnTo>
                    <a:pt x="2643" y="49"/>
                  </a:lnTo>
                  <a:cubicBezTo>
                    <a:pt x="2619" y="13"/>
                    <a:pt x="2572" y="1"/>
                    <a:pt x="2524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837;p9">
              <a:extLst>
                <a:ext uri="{FF2B5EF4-FFF2-40B4-BE49-F238E27FC236}">
                  <a16:creationId xmlns:a16="http://schemas.microsoft.com/office/drawing/2014/main" id="{508CFD71-8EF0-5877-C0B6-CC960E2ECD9B}"/>
                </a:ext>
              </a:extLst>
            </p:cNvPr>
            <p:cNvSpPr/>
            <p:nvPr/>
          </p:nvSpPr>
          <p:spPr>
            <a:xfrm>
              <a:off x="3810682" y="2248812"/>
              <a:ext cx="1774" cy="253"/>
            </a:xfrm>
            <a:custGeom>
              <a:avLst/>
              <a:gdLst/>
              <a:ahLst/>
              <a:cxnLst/>
              <a:rect l="l" t="t" r="r" b="b"/>
              <a:pathLst>
                <a:path w="56" h="8" extrusionOk="0">
                  <a:moveTo>
                    <a:pt x="1" y="1"/>
                  </a:moveTo>
                  <a:cubicBezTo>
                    <a:pt x="1" y="1"/>
                    <a:pt x="7" y="2"/>
                    <a:pt x="24" y="4"/>
                  </a:cubicBezTo>
                  <a:cubicBezTo>
                    <a:pt x="44" y="7"/>
                    <a:pt x="52" y="8"/>
                    <a:pt x="53" y="8"/>
                  </a:cubicBezTo>
                  <a:cubicBezTo>
                    <a:pt x="55" y="8"/>
                    <a:pt x="3" y="1"/>
                    <a:pt x="1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8002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801E3-7397-22A1-4B62-1F320869F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a black border&#10;&#10;AI-generated content may be incorrect.">
            <a:extLst>
              <a:ext uri="{FF2B5EF4-FFF2-40B4-BE49-F238E27FC236}">
                <a16:creationId xmlns:a16="http://schemas.microsoft.com/office/drawing/2014/main" id="{6B49A812-C8FB-F95E-E08A-6F3FC100283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002855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E48675-CCCD-776D-FB9A-70B6A48D707A}"/>
              </a:ext>
            </a:extLst>
          </p:cNvPr>
          <p:cNvSpPr txBox="1"/>
          <p:nvPr/>
        </p:nvSpPr>
        <p:spPr>
          <a:xfrm>
            <a:off x="3542633" y="477993"/>
            <a:ext cx="4927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>
                <a:solidFill>
                  <a:srgbClr val="002855"/>
                </a:solidFill>
                <a:latin typeface="Config Variable Condensed Black Condensed" pitchFamily="2" charset="77"/>
              </a:rPr>
              <a:t>Building the </a:t>
            </a:r>
            <a:r>
              <a:rPr lang="en-US" sz="5400" b="1" i="1" dirty="0">
                <a:solidFill>
                  <a:srgbClr val="002855"/>
                </a:solidFill>
                <a:latin typeface="Config Variable Condensed Black Condensed" pitchFamily="2" charset="77"/>
              </a:rPr>
              <a:t>PDF</a:t>
            </a:r>
          </a:p>
        </p:txBody>
      </p:sp>
      <p:cxnSp>
        <p:nvCxnSpPr>
          <p:cNvPr id="4" name="Google Shape;353;p2">
            <a:extLst>
              <a:ext uri="{FF2B5EF4-FFF2-40B4-BE49-F238E27FC236}">
                <a16:creationId xmlns:a16="http://schemas.microsoft.com/office/drawing/2014/main" id="{78F984AD-BCF3-D795-2D76-6FD27AE37E7D}"/>
              </a:ext>
            </a:extLst>
          </p:cNvPr>
          <p:cNvCxnSpPr>
            <a:cxnSpLocks/>
          </p:cNvCxnSpPr>
          <p:nvPr/>
        </p:nvCxnSpPr>
        <p:spPr>
          <a:xfrm>
            <a:off x="3821753" y="1523602"/>
            <a:ext cx="4268745" cy="0"/>
          </a:xfrm>
          <a:prstGeom prst="straightConnector1">
            <a:avLst/>
          </a:prstGeom>
          <a:noFill/>
          <a:ln w="19050" cap="flat" cmpd="sng">
            <a:solidFill>
              <a:srgbClr val="EAAA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Google Shape;843;p10">
            <a:extLst>
              <a:ext uri="{FF2B5EF4-FFF2-40B4-BE49-F238E27FC236}">
                <a16:creationId xmlns:a16="http://schemas.microsoft.com/office/drawing/2014/main" id="{2E859B7F-1637-845D-C606-B58410D0CACE}"/>
              </a:ext>
            </a:extLst>
          </p:cNvPr>
          <p:cNvSpPr txBox="1"/>
          <p:nvPr/>
        </p:nvSpPr>
        <p:spPr>
          <a:xfrm>
            <a:off x="2192540" y="2895530"/>
            <a:ext cx="23046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kern="0">
                <a:solidFill>
                  <a:srgbClr val="273446"/>
                </a:solidFill>
                <a:latin typeface="Catamaran"/>
                <a:ea typeface="Catamaran"/>
                <a:cs typeface="Catamaran"/>
                <a:sym typeface="Catamaran"/>
              </a:rPr>
              <a:t>TIFFs are combined into a single document.</a:t>
            </a:r>
            <a:endParaRPr sz="1400" kern="0">
              <a:solidFill>
                <a:srgbClr val="27344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97" name="Google Shape;844;p10">
            <a:extLst>
              <a:ext uri="{FF2B5EF4-FFF2-40B4-BE49-F238E27FC236}">
                <a16:creationId xmlns:a16="http://schemas.microsoft.com/office/drawing/2014/main" id="{72001548-5547-8B99-3E49-977EAD41F609}"/>
              </a:ext>
            </a:extLst>
          </p:cNvPr>
          <p:cNvSpPr txBox="1"/>
          <p:nvPr/>
        </p:nvSpPr>
        <p:spPr>
          <a:xfrm>
            <a:off x="2192540" y="4663430"/>
            <a:ext cx="23046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kern="0">
                <a:solidFill>
                  <a:srgbClr val="273446"/>
                </a:solidFill>
                <a:latin typeface="Catamaran"/>
                <a:ea typeface="Catamaran"/>
                <a:cs typeface="Catamaran"/>
                <a:sym typeface="Catamaran"/>
              </a:rPr>
              <a:t>Text Recognition is performed on the document.</a:t>
            </a:r>
            <a:endParaRPr sz="1400" kern="0">
              <a:solidFill>
                <a:srgbClr val="27344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98" name="Google Shape;845;p10">
            <a:extLst>
              <a:ext uri="{FF2B5EF4-FFF2-40B4-BE49-F238E27FC236}">
                <a16:creationId xmlns:a16="http://schemas.microsoft.com/office/drawing/2014/main" id="{6540768B-AB33-D74D-E405-E1E24E3CB216}"/>
              </a:ext>
            </a:extLst>
          </p:cNvPr>
          <p:cNvSpPr txBox="1"/>
          <p:nvPr/>
        </p:nvSpPr>
        <p:spPr>
          <a:xfrm>
            <a:off x="7733467" y="2895530"/>
            <a:ext cx="2304776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kern="0">
                <a:solidFill>
                  <a:srgbClr val="273446"/>
                </a:solidFill>
                <a:latin typeface="Catamaran"/>
                <a:ea typeface="Catamaran"/>
                <a:cs typeface="Catamaran"/>
                <a:sym typeface="Catamaran"/>
              </a:rPr>
              <a:t>The PDF is relocated to the network drive.</a:t>
            </a:r>
            <a:endParaRPr sz="1400" kern="0">
              <a:solidFill>
                <a:srgbClr val="27344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99" name="Google Shape;846;p10">
            <a:extLst>
              <a:ext uri="{FF2B5EF4-FFF2-40B4-BE49-F238E27FC236}">
                <a16:creationId xmlns:a16="http://schemas.microsoft.com/office/drawing/2014/main" id="{8167D7A0-3096-54DA-A5C4-EC73A7E7CA2F}"/>
              </a:ext>
            </a:extLst>
          </p:cNvPr>
          <p:cNvSpPr txBox="1"/>
          <p:nvPr/>
        </p:nvSpPr>
        <p:spPr>
          <a:xfrm>
            <a:off x="7733467" y="4663430"/>
            <a:ext cx="23046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kern="0">
                <a:solidFill>
                  <a:srgbClr val="273446"/>
                </a:solidFill>
                <a:latin typeface="Catamaran"/>
                <a:ea typeface="Catamaran"/>
                <a:cs typeface="Catamaran"/>
                <a:sym typeface="Catamaran"/>
              </a:rPr>
              <a:t>The final product is checked for errors and compressed.</a:t>
            </a:r>
            <a:endParaRPr sz="1400" kern="0">
              <a:solidFill>
                <a:srgbClr val="27344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00" name="Google Shape;847;p10">
            <a:extLst>
              <a:ext uri="{FF2B5EF4-FFF2-40B4-BE49-F238E27FC236}">
                <a16:creationId xmlns:a16="http://schemas.microsoft.com/office/drawing/2014/main" id="{8B8C3412-4939-3D0C-55BD-19B6C390D4A7}"/>
              </a:ext>
            </a:extLst>
          </p:cNvPr>
          <p:cNvSpPr/>
          <p:nvPr/>
        </p:nvSpPr>
        <p:spPr>
          <a:xfrm rot="-7196136">
            <a:off x="4663052" y="2264267"/>
            <a:ext cx="2761177" cy="2757781"/>
          </a:xfrm>
          <a:prstGeom prst="blockArc">
            <a:avLst>
              <a:gd name="adj1" fmla="val 12622480"/>
              <a:gd name="adj2" fmla="val 18176457"/>
              <a:gd name="adj3" fmla="val 20786"/>
            </a:avLst>
          </a:prstGeom>
          <a:solidFill>
            <a:srgbClr val="D1E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848;p10">
            <a:extLst>
              <a:ext uri="{FF2B5EF4-FFF2-40B4-BE49-F238E27FC236}">
                <a16:creationId xmlns:a16="http://schemas.microsoft.com/office/drawing/2014/main" id="{71EAE584-174C-B3A0-D2E0-F5821F281BFF}"/>
              </a:ext>
            </a:extLst>
          </p:cNvPr>
          <p:cNvSpPr/>
          <p:nvPr/>
        </p:nvSpPr>
        <p:spPr>
          <a:xfrm rot="-1803757">
            <a:off x="4664744" y="2262334"/>
            <a:ext cx="2757781" cy="2761177"/>
          </a:xfrm>
          <a:prstGeom prst="blockArc">
            <a:avLst>
              <a:gd name="adj1" fmla="val 12622480"/>
              <a:gd name="adj2" fmla="val 18176457"/>
              <a:gd name="adj3" fmla="val 20786"/>
            </a:avLst>
          </a:prstGeom>
          <a:solidFill>
            <a:srgbClr val="ACD1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849;p10">
            <a:extLst>
              <a:ext uri="{FF2B5EF4-FFF2-40B4-BE49-F238E27FC236}">
                <a16:creationId xmlns:a16="http://schemas.microsoft.com/office/drawing/2014/main" id="{0606C04D-392F-3B1E-A7B0-C59214081DB2}"/>
              </a:ext>
            </a:extLst>
          </p:cNvPr>
          <p:cNvSpPr/>
          <p:nvPr/>
        </p:nvSpPr>
        <p:spPr>
          <a:xfrm rot="3603864">
            <a:off x="4666863" y="2264240"/>
            <a:ext cx="2761177" cy="2757781"/>
          </a:xfrm>
          <a:prstGeom prst="blockArc">
            <a:avLst>
              <a:gd name="adj1" fmla="val 12564381"/>
              <a:gd name="adj2" fmla="val 18346131"/>
              <a:gd name="adj3" fmla="val 20844"/>
            </a:avLst>
          </a:prstGeom>
          <a:solidFill>
            <a:srgbClr val="F3CE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850;p10">
            <a:extLst>
              <a:ext uri="{FF2B5EF4-FFF2-40B4-BE49-F238E27FC236}">
                <a16:creationId xmlns:a16="http://schemas.microsoft.com/office/drawing/2014/main" id="{74A729EB-27A8-01A7-E0C3-0514AED1A13B}"/>
              </a:ext>
            </a:extLst>
          </p:cNvPr>
          <p:cNvSpPr/>
          <p:nvPr/>
        </p:nvSpPr>
        <p:spPr>
          <a:xfrm rot="8996243">
            <a:off x="4667457" y="2262695"/>
            <a:ext cx="2757781" cy="2761177"/>
          </a:xfrm>
          <a:prstGeom prst="blockArc">
            <a:avLst>
              <a:gd name="adj1" fmla="val 12622480"/>
              <a:gd name="adj2" fmla="val 18081133"/>
              <a:gd name="adj3" fmla="val 20809"/>
            </a:avLst>
          </a:prstGeom>
          <a:solidFill>
            <a:srgbClr val="F3D5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851;p10">
            <a:extLst>
              <a:ext uri="{FF2B5EF4-FFF2-40B4-BE49-F238E27FC236}">
                <a16:creationId xmlns:a16="http://schemas.microsoft.com/office/drawing/2014/main" id="{6C148994-7DA0-0750-40D6-5B58EEE708B6}"/>
              </a:ext>
            </a:extLst>
          </p:cNvPr>
          <p:cNvGrpSpPr/>
          <p:nvPr/>
        </p:nvGrpSpPr>
        <p:grpSpPr>
          <a:xfrm rot="5400000">
            <a:off x="6846556" y="3352225"/>
            <a:ext cx="582531" cy="581531"/>
            <a:chOff x="1967628" y="812211"/>
            <a:chExt cx="587999" cy="587999"/>
          </a:xfrm>
        </p:grpSpPr>
        <p:sp>
          <p:nvSpPr>
            <p:cNvPr id="105" name="Google Shape;852;p10">
              <a:extLst>
                <a:ext uri="{FF2B5EF4-FFF2-40B4-BE49-F238E27FC236}">
                  <a16:creationId xmlns:a16="http://schemas.microsoft.com/office/drawing/2014/main" id="{09B7544C-3F26-1CFB-48D4-A4BB27293E22}"/>
                </a:ext>
              </a:extLst>
            </p:cNvPr>
            <p:cNvSpPr/>
            <p:nvPr/>
          </p:nvSpPr>
          <p:spPr>
            <a:xfrm rot="39023">
              <a:off x="1970909" y="815492"/>
              <a:ext cx="581437" cy="58143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853;p10">
              <a:extLst>
                <a:ext uri="{FF2B5EF4-FFF2-40B4-BE49-F238E27FC236}">
                  <a16:creationId xmlns:a16="http://schemas.microsoft.com/office/drawing/2014/main" id="{10F7DA74-D055-C5DF-1ED2-A37FA63C0DBF}"/>
                </a:ext>
              </a:extLst>
            </p:cNvPr>
            <p:cNvSpPr/>
            <p:nvPr/>
          </p:nvSpPr>
          <p:spPr>
            <a:xfrm rot="10800000">
              <a:off x="1970875" y="815525"/>
              <a:ext cx="581400" cy="581400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F3D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" name="Google Shape;854;p10">
            <a:extLst>
              <a:ext uri="{FF2B5EF4-FFF2-40B4-BE49-F238E27FC236}">
                <a16:creationId xmlns:a16="http://schemas.microsoft.com/office/drawing/2014/main" id="{6F8861A9-18C3-11E3-1AC7-156160F927C6}"/>
              </a:ext>
            </a:extLst>
          </p:cNvPr>
          <p:cNvGrpSpPr/>
          <p:nvPr/>
        </p:nvGrpSpPr>
        <p:grpSpPr>
          <a:xfrm rot="10800000">
            <a:off x="5755746" y="4446519"/>
            <a:ext cx="581061" cy="583001"/>
            <a:chOff x="1967628" y="812211"/>
            <a:chExt cx="587999" cy="587999"/>
          </a:xfrm>
        </p:grpSpPr>
        <p:sp>
          <p:nvSpPr>
            <p:cNvPr id="108" name="Google Shape;855;p10">
              <a:extLst>
                <a:ext uri="{FF2B5EF4-FFF2-40B4-BE49-F238E27FC236}">
                  <a16:creationId xmlns:a16="http://schemas.microsoft.com/office/drawing/2014/main" id="{E3059211-F3C8-C099-0A86-F507B53A5C2D}"/>
                </a:ext>
              </a:extLst>
            </p:cNvPr>
            <p:cNvSpPr/>
            <p:nvPr/>
          </p:nvSpPr>
          <p:spPr>
            <a:xfrm rot="39023">
              <a:off x="1970909" y="815492"/>
              <a:ext cx="581437" cy="58143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D1E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856;p10">
              <a:extLst>
                <a:ext uri="{FF2B5EF4-FFF2-40B4-BE49-F238E27FC236}">
                  <a16:creationId xmlns:a16="http://schemas.microsoft.com/office/drawing/2014/main" id="{CED3FE15-97D4-D6D5-1BD4-BD86C63FD908}"/>
                </a:ext>
              </a:extLst>
            </p:cNvPr>
            <p:cNvSpPr/>
            <p:nvPr/>
          </p:nvSpPr>
          <p:spPr>
            <a:xfrm rot="10800000">
              <a:off x="1970875" y="815525"/>
              <a:ext cx="581400" cy="581400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D1E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" name="Google Shape;857;p10">
            <a:extLst>
              <a:ext uri="{FF2B5EF4-FFF2-40B4-BE49-F238E27FC236}">
                <a16:creationId xmlns:a16="http://schemas.microsoft.com/office/drawing/2014/main" id="{7E4AF7B2-65CD-4D3F-326B-5913E1599E50}"/>
              </a:ext>
            </a:extLst>
          </p:cNvPr>
          <p:cNvGrpSpPr/>
          <p:nvPr/>
        </p:nvGrpSpPr>
        <p:grpSpPr>
          <a:xfrm rot="-5400000">
            <a:off x="4661489" y="3354840"/>
            <a:ext cx="582531" cy="581531"/>
            <a:chOff x="1967628" y="812211"/>
            <a:chExt cx="587999" cy="587999"/>
          </a:xfrm>
        </p:grpSpPr>
        <p:sp>
          <p:nvSpPr>
            <p:cNvPr id="111" name="Google Shape;858;p10">
              <a:extLst>
                <a:ext uri="{FF2B5EF4-FFF2-40B4-BE49-F238E27FC236}">
                  <a16:creationId xmlns:a16="http://schemas.microsoft.com/office/drawing/2014/main" id="{E05A707C-CFF3-09BB-817F-E0F361768B25}"/>
                </a:ext>
              </a:extLst>
            </p:cNvPr>
            <p:cNvSpPr/>
            <p:nvPr/>
          </p:nvSpPr>
          <p:spPr>
            <a:xfrm rot="39023">
              <a:off x="1970909" y="815492"/>
              <a:ext cx="581437" cy="58143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859;p10">
              <a:extLst>
                <a:ext uri="{FF2B5EF4-FFF2-40B4-BE49-F238E27FC236}">
                  <a16:creationId xmlns:a16="http://schemas.microsoft.com/office/drawing/2014/main" id="{59CC6E15-5CB8-5BC4-E7E3-FF362D4927B9}"/>
                </a:ext>
              </a:extLst>
            </p:cNvPr>
            <p:cNvSpPr/>
            <p:nvPr/>
          </p:nvSpPr>
          <p:spPr>
            <a:xfrm rot="10800000">
              <a:off x="1970875" y="815525"/>
              <a:ext cx="581400" cy="581400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ACD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860;p10">
            <a:extLst>
              <a:ext uri="{FF2B5EF4-FFF2-40B4-BE49-F238E27FC236}">
                <a16:creationId xmlns:a16="http://schemas.microsoft.com/office/drawing/2014/main" id="{62444EEA-49D4-728E-1079-CD971E8A11DD}"/>
              </a:ext>
            </a:extLst>
          </p:cNvPr>
          <p:cNvSpPr txBox="1"/>
          <p:nvPr/>
        </p:nvSpPr>
        <p:spPr>
          <a:xfrm>
            <a:off x="4696605" y="3432857"/>
            <a:ext cx="5046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ker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01</a:t>
            </a:r>
            <a:endParaRPr sz="1600" kern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4" name="Google Shape;861;p10">
            <a:extLst>
              <a:ext uri="{FF2B5EF4-FFF2-40B4-BE49-F238E27FC236}">
                <a16:creationId xmlns:a16="http://schemas.microsoft.com/office/drawing/2014/main" id="{233CFC29-1DF3-8965-95C1-A36456403EB2}"/>
              </a:ext>
            </a:extLst>
          </p:cNvPr>
          <p:cNvSpPr txBox="1"/>
          <p:nvPr/>
        </p:nvSpPr>
        <p:spPr>
          <a:xfrm>
            <a:off x="5810330" y="4527922"/>
            <a:ext cx="5046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ker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02</a:t>
            </a:r>
            <a:endParaRPr sz="1600" kern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5" name="Google Shape;862;p10">
            <a:extLst>
              <a:ext uri="{FF2B5EF4-FFF2-40B4-BE49-F238E27FC236}">
                <a16:creationId xmlns:a16="http://schemas.microsoft.com/office/drawing/2014/main" id="{91D30ECC-AF38-EB0A-509B-47ABEFB068CA}"/>
              </a:ext>
            </a:extLst>
          </p:cNvPr>
          <p:cNvSpPr txBox="1"/>
          <p:nvPr/>
        </p:nvSpPr>
        <p:spPr>
          <a:xfrm>
            <a:off x="6886721" y="3432857"/>
            <a:ext cx="5046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ker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03</a:t>
            </a:r>
            <a:endParaRPr sz="1600" kern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116" name="Google Shape;863;p10">
            <a:extLst>
              <a:ext uri="{FF2B5EF4-FFF2-40B4-BE49-F238E27FC236}">
                <a16:creationId xmlns:a16="http://schemas.microsoft.com/office/drawing/2014/main" id="{2930A7A5-E51E-D24F-FDF7-9157DA994D46}"/>
              </a:ext>
            </a:extLst>
          </p:cNvPr>
          <p:cNvGrpSpPr/>
          <p:nvPr/>
        </p:nvGrpSpPr>
        <p:grpSpPr>
          <a:xfrm>
            <a:off x="5736698" y="2258106"/>
            <a:ext cx="581061" cy="583060"/>
            <a:chOff x="1967628" y="812211"/>
            <a:chExt cx="587999" cy="587999"/>
          </a:xfrm>
        </p:grpSpPr>
        <p:sp>
          <p:nvSpPr>
            <p:cNvPr id="117" name="Google Shape;864;p10">
              <a:extLst>
                <a:ext uri="{FF2B5EF4-FFF2-40B4-BE49-F238E27FC236}">
                  <a16:creationId xmlns:a16="http://schemas.microsoft.com/office/drawing/2014/main" id="{5BE5DC33-24A3-484F-FEED-8C50C57A3123}"/>
                </a:ext>
              </a:extLst>
            </p:cNvPr>
            <p:cNvSpPr/>
            <p:nvPr/>
          </p:nvSpPr>
          <p:spPr>
            <a:xfrm rot="39023">
              <a:off x="1970909" y="815492"/>
              <a:ext cx="581437" cy="58143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F3C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865;p10">
              <a:extLst>
                <a:ext uri="{FF2B5EF4-FFF2-40B4-BE49-F238E27FC236}">
                  <a16:creationId xmlns:a16="http://schemas.microsoft.com/office/drawing/2014/main" id="{76032F5B-72A3-389A-585A-31F2F1DD3F0B}"/>
                </a:ext>
              </a:extLst>
            </p:cNvPr>
            <p:cNvSpPr/>
            <p:nvPr/>
          </p:nvSpPr>
          <p:spPr>
            <a:xfrm rot="10800000">
              <a:off x="1970875" y="815525"/>
              <a:ext cx="581400" cy="581400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F3C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866;p10">
            <a:extLst>
              <a:ext uri="{FF2B5EF4-FFF2-40B4-BE49-F238E27FC236}">
                <a16:creationId xmlns:a16="http://schemas.microsoft.com/office/drawing/2014/main" id="{1D043F4A-F740-689C-C702-2460BB28D665}"/>
              </a:ext>
            </a:extLst>
          </p:cNvPr>
          <p:cNvSpPr txBox="1"/>
          <p:nvPr/>
        </p:nvSpPr>
        <p:spPr>
          <a:xfrm>
            <a:off x="5810330" y="2331331"/>
            <a:ext cx="5046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ker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04</a:t>
            </a:r>
            <a:endParaRPr sz="1600" kern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120" name="Google Shape;867;p10">
            <a:extLst>
              <a:ext uri="{FF2B5EF4-FFF2-40B4-BE49-F238E27FC236}">
                <a16:creationId xmlns:a16="http://schemas.microsoft.com/office/drawing/2014/main" id="{E5F9BCB9-8E13-9E20-1D1B-C31B5405CA5E}"/>
              </a:ext>
            </a:extLst>
          </p:cNvPr>
          <p:cNvCxnSpPr>
            <a:stCxn id="115" idx="3"/>
            <a:endCxn id="99" idx="1"/>
          </p:cNvCxnSpPr>
          <p:nvPr/>
        </p:nvCxnSpPr>
        <p:spPr>
          <a:xfrm>
            <a:off x="7391321" y="3565307"/>
            <a:ext cx="342000" cy="1383900"/>
          </a:xfrm>
          <a:prstGeom prst="bentConnector3">
            <a:avLst>
              <a:gd name="adj1" fmla="val 50021"/>
            </a:avLst>
          </a:prstGeom>
          <a:noFill/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121" name="Google Shape;868;p10">
            <a:extLst>
              <a:ext uri="{FF2B5EF4-FFF2-40B4-BE49-F238E27FC236}">
                <a16:creationId xmlns:a16="http://schemas.microsoft.com/office/drawing/2014/main" id="{769D2FDB-C376-F970-0946-FAB66D8C2B5D}"/>
              </a:ext>
            </a:extLst>
          </p:cNvPr>
          <p:cNvCxnSpPr>
            <a:stCxn id="113" idx="1"/>
            <a:endCxn id="96" idx="3"/>
          </p:cNvCxnSpPr>
          <p:nvPr/>
        </p:nvCxnSpPr>
        <p:spPr>
          <a:xfrm rot="10800000">
            <a:off x="4497105" y="3181307"/>
            <a:ext cx="199500" cy="384000"/>
          </a:xfrm>
          <a:prstGeom prst="bentConnector3">
            <a:avLst>
              <a:gd name="adj1" fmla="val 49991"/>
            </a:avLst>
          </a:prstGeom>
          <a:noFill/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122" name="Google Shape;869;p10">
            <a:extLst>
              <a:ext uri="{FF2B5EF4-FFF2-40B4-BE49-F238E27FC236}">
                <a16:creationId xmlns:a16="http://schemas.microsoft.com/office/drawing/2014/main" id="{F65F9DDA-1248-82CB-F9CF-3FB39F153382}"/>
              </a:ext>
            </a:extLst>
          </p:cNvPr>
          <p:cNvCxnSpPr>
            <a:stCxn id="114" idx="1"/>
            <a:endCxn id="97" idx="3"/>
          </p:cNvCxnSpPr>
          <p:nvPr/>
        </p:nvCxnSpPr>
        <p:spPr>
          <a:xfrm flipH="1">
            <a:off x="4497230" y="4660372"/>
            <a:ext cx="1313100" cy="288900"/>
          </a:xfrm>
          <a:prstGeom prst="bentConnector3">
            <a:avLst>
              <a:gd name="adj1" fmla="val 50003"/>
            </a:avLst>
          </a:prstGeom>
          <a:noFill/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123" name="Google Shape;870;p10">
            <a:extLst>
              <a:ext uri="{FF2B5EF4-FFF2-40B4-BE49-F238E27FC236}">
                <a16:creationId xmlns:a16="http://schemas.microsoft.com/office/drawing/2014/main" id="{E055433A-19B0-9A40-362D-ACEBE774AA20}"/>
              </a:ext>
            </a:extLst>
          </p:cNvPr>
          <p:cNvCxnSpPr>
            <a:stCxn id="119" idx="3"/>
            <a:endCxn id="98" idx="1"/>
          </p:cNvCxnSpPr>
          <p:nvPr/>
        </p:nvCxnSpPr>
        <p:spPr>
          <a:xfrm>
            <a:off x="6314930" y="2463781"/>
            <a:ext cx="1418400" cy="717600"/>
          </a:xfrm>
          <a:prstGeom prst="bentConnector3">
            <a:avLst>
              <a:gd name="adj1" fmla="val 30839"/>
            </a:avLst>
          </a:prstGeom>
          <a:noFill/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124" name="Google Shape;871;p10">
            <a:extLst>
              <a:ext uri="{FF2B5EF4-FFF2-40B4-BE49-F238E27FC236}">
                <a16:creationId xmlns:a16="http://schemas.microsoft.com/office/drawing/2014/main" id="{A0B71F06-12EF-53E1-EA16-19A994F8ED69}"/>
              </a:ext>
            </a:extLst>
          </p:cNvPr>
          <p:cNvSpPr/>
          <p:nvPr/>
        </p:nvSpPr>
        <p:spPr>
          <a:xfrm>
            <a:off x="2308561" y="2258091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872;p10">
            <a:extLst>
              <a:ext uri="{FF2B5EF4-FFF2-40B4-BE49-F238E27FC236}">
                <a16:creationId xmlns:a16="http://schemas.microsoft.com/office/drawing/2014/main" id="{8D1C8C73-D7D0-150E-6708-00097D201FDB}"/>
              </a:ext>
            </a:extLst>
          </p:cNvPr>
          <p:cNvSpPr/>
          <p:nvPr/>
        </p:nvSpPr>
        <p:spPr>
          <a:xfrm>
            <a:off x="9222588" y="2258091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873;p10">
            <a:extLst>
              <a:ext uri="{FF2B5EF4-FFF2-40B4-BE49-F238E27FC236}">
                <a16:creationId xmlns:a16="http://schemas.microsoft.com/office/drawing/2014/main" id="{CF9A58DF-C0BD-AD8D-8082-61E1CCA4459D}"/>
              </a:ext>
            </a:extLst>
          </p:cNvPr>
          <p:cNvSpPr/>
          <p:nvPr/>
        </p:nvSpPr>
        <p:spPr>
          <a:xfrm>
            <a:off x="2308561" y="4041191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7" name="Google Shape;874;p10">
            <a:extLst>
              <a:ext uri="{FF2B5EF4-FFF2-40B4-BE49-F238E27FC236}">
                <a16:creationId xmlns:a16="http://schemas.microsoft.com/office/drawing/2014/main" id="{ED968FB0-03BE-C60C-0EDB-E948E887FDFA}"/>
              </a:ext>
            </a:extLst>
          </p:cNvPr>
          <p:cNvGrpSpPr/>
          <p:nvPr/>
        </p:nvGrpSpPr>
        <p:grpSpPr>
          <a:xfrm>
            <a:off x="9222588" y="4041191"/>
            <a:ext cx="580200" cy="651600"/>
            <a:chOff x="7849600" y="3257420"/>
            <a:chExt cx="580200" cy="651600"/>
          </a:xfrm>
        </p:grpSpPr>
        <p:sp>
          <p:nvSpPr>
            <p:cNvPr id="128" name="Google Shape;875;p10">
              <a:extLst>
                <a:ext uri="{FF2B5EF4-FFF2-40B4-BE49-F238E27FC236}">
                  <a16:creationId xmlns:a16="http://schemas.microsoft.com/office/drawing/2014/main" id="{D0835B65-5638-2ACB-FAE3-A6A198CD07D3}"/>
                </a:ext>
              </a:extLst>
            </p:cNvPr>
            <p:cNvSpPr/>
            <p:nvPr/>
          </p:nvSpPr>
          <p:spPr>
            <a:xfrm>
              <a:off x="8154500" y="3556617"/>
              <a:ext cx="87184" cy="62271"/>
            </a:xfrm>
            <a:custGeom>
              <a:avLst/>
              <a:gdLst/>
              <a:ahLst/>
              <a:cxnLst/>
              <a:rect l="l" t="t" r="r" b="b"/>
              <a:pathLst>
                <a:path w="3258" h="2327" extrusionOk="0">
                  <a:moveTo>
                    <a:pt x="280" y="0"/>
                  </a:moveTo>
                  <a:cubicBezTo>
                    <a:pt x="63" y="0"/>
                    <a:pt x="1" y="310"/>
                    <a:pt x="187" y="372"/>
                  </a:cubicBezTo>
                  <a:lnTo>
                    <a:pt x="249" y="372"/>
                  </a:lnTo>
                  <a:lnTo>
                    <a:pt x="249" y="403"/>
                  </a:lnTo>
                  <a:cubicBezTo>
                    <a:pt x="342" y="403"/>
                    <a:pt x="435" y="341"/>
                    <a:pt x="466" y="248"/>
                  </a:cubicBezTo>
                  <a:cubicBezTo>
                    <a:pt x="466" y="186"/>
                    <a:pt x="466" y="93"/>
                    <a:pt x="404" y="62"/>
                  </a:cubicBezTo>
                  <a:cubicBezTo>
                    <a:pt x="373" y="31"/>
                    <a:pt x="311" y="0"/>
                    <a:pt x="280" y="0"/>
                  </a:cubicBezTo>
                  <a:close/>
                  <a:moveTo>
                    <a:pt x="1339" y="355"/>
                  </a:moveTo>
                  <a:cubicBezTo>
                    <a:pt x="1146" y="355"/>
                    <a:pt x="1052" y="609"/>
                    <a:pt x="1242" y="745"/>
                  </a:cubicBezTo>
                  <a:cubicBezTo>
                    <a:pt x="1273" y="745"/>
                    <a:pt x="1304" y="776"/>
                    <a:pt x="1366" y="776"/>
                  </a:cubicBezTo>
                  <a:cubicBezTo>
                    <a:pt x="1428" y="776"/>
                    <a:pt x="1490" y="714"/>
                    <a:pt x="1552" y="652"/>
                  </a:cubicBezTo>
                  <a:cubicBezTo>
                    <a:pt x="1552" y="589"/>
                    <a:pt x="1552" y="527"/>
                    <a:pt x="1552" y="465"/>
                  </a:cubicBezTo>
                  <a:cubicBezTo>
                    <a:pt x="1521" y="434"/>
                    <a:pt x="1459" y="403"/>
                    <a:pt x="1428" y="372"/>
                  </a:cubicBezTo>
                  <a:cubicBezTo>
                    <a:pt x="1396" y="361"/>
                    <a:pt x="1366" y="355"/>
                    <a:pt x="1339" y="355"/>
                  </a:cubicBezTo>
                  <a:close/>
                  <a:moveTo>
                    <a:pt x="2292" y="1016"/>
                  </a:moveTo>
                  <a:cubicBezTo>
                    <a:pt x="2242" y="1016"/>
                    <a:pt x="2188" y="1039"/>
                    <a:pt x="2141" y="1086"/>
                  </a:cubicBezTo>
                  <a:cubicBezTo>
                    <a:pt x="2079" y="1148"/>
                    <a:pt x="2079" y="1272"/>
                    <a:pt x="2141" y="1365"/>
                  </a:cubicBezTo>
                  <a:cubicBezTo>
                    <a:pt x="2172" y="1396"/>
                    <a:pt x="2234" y="1427"/>
                    <a:pt x="2296" y="1427"/>
                  </a:cubicBezTo>
                  <a:lnTo>
                    <a:pt x="2296" y="1458"/>
                  </a:lnTo>
                  <a:cubicBezTo>
                    <a:pt x="2358" y="1458"/>
                    <a:pt x="2420" y="1427"/>
                    <a:pt x="2451" y="1396"/>
                  </a:cubicBezTo>
                  <a:cubicBezTo>
                    <a:pt x="2544" y="1303"/>
                    <a:pt x="2544" y="1179"/>
                    <a:pt x="2451" y="1086"/>
                  </a:cubicBezTo>
                  <a:lnTo>
                    <a:pt x="2420" y="1086"/>
                  </a:lnTo>
                  <a:cubicBezTo>
                    <a:pt x="2389" y="1039"/>
                    <a:pt x="2343" y="1016"/>
                    <a:pt x="2292" y="1016"/>
                  </a:cubicBezTo>
                  <a:close/>
                  <a:moveTo>
                    <a:pt x="3023" y="1891"/>
                  </a:moveTo>
                  <a:cubicBezTo>
                    <a:pt x="2986" y="1891"/>
                    <a:pt x="2950" y="1901"/>
                    <a:pt x="2917" y="1923"/>
                  </a:cubicBezTo>
                  <a:cubicBezTo>
                    <a:pt x="2824" y="1985"/>
                    <a:pt x="2793" y="2109"/>
                    <a:pt x="2855" y="2202"/>
                  </a:cubicBezTo>
                  <a:lnTo>
                    <a:pt x="2855" y="2234"/>
                  </a:lnTo>
                  <a:cubicBezTo>
                    <a:pt x="2886" y="2296"/>
                    <a:pt x="2948" y="2327"/>
                    <a:pt x="3041" y="2327"/>
                  </a:cubicBezTo>
                  <a:cubicBezTo>
                    <a:pt x="3072" y="2327"/>
                    <a:pt x="3103" y="2327"/>
                    <a:pt x="3134" y="2296"/>
                  </a:cubicBezTo>
                  <a:cubicBezTo>
                    <a:pt x="3227" y="2234"/>
                    <a:pt x="3258" y="2109"/>
                    <a:pt x="3196" y="2016"/>
                  </a:cubicBezTo>
                  <a:lnTo>
                    <a:pt x="3196" y="1985"/>
                  </a:lnTo>
                  <a:cubicBezTo>
                    <a:pt x="3156" y="1925"/>
                    <a:pt x="3090" y="1891"/>
                    <a:pt x="3023" y="1891"/>
                  </a:cubicBezTo>
                  <a:close/>
                </a:path>
              </a:pathLst>
            </a:custGeom>
            <a:solidFill>
              <a:srgbClr val="F3D57A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876;p10">
              <a:extLst>
                <a:ext uri="{FF2B5EF4-FFF2-40B4-BE49-F238E27FC236}">
                  <a16:creationId xmlns:a16="http://schemas.microsoft.com/office/drawing/2014/main" id="{6CDBDCC9-B9F7-C77F-EB21-6E99411640C0}"/>
                </a:ext>
              </a:extLst>
            </p:cNvPr>
            <p:cNvSpPr/>
            <p:nvPr/>
          </p:nvSpPr>
          <p:spPr>
            <a:xfrm>
              <a:off x="7849600" y="3257420"/>
              <a:ext cx="580200" cy="65160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19050" cap="flat" cmpd="sng">
              <a:solidFill>
                <a:srgbClr val="0028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" name="Google Shape;877;p10">
            <a:extLst>
              <a:ext uri="{FF2B5EF4-FFF2-40B4-BE49-F238E27FC236}">
                <a16:creationId xmlns:a16="http://schemas.microsoft.com/office/drawing/2014/main" id="{7463D2E3-4B2A-DEA3-82B6-550C468C89A1}"/>
              </a:ext>
            </a:extLst>
          </p:cNvPr>
          <p:cNvGrpSpPr/>
          <p:nvPr/>
        </p:nvGrpSpPr>
        <p:grpSpPr>
          <a:xfrm>
            <a:off x="9327785" y="4237313"/>
            <a:ext cx="369805" cy="353782"/>
            <a:chOff x="3950316" y="3820307"/>
            <a:chExt cx="369805" cy="353782"/>
          </a:xfrm>
        </p:grpSpPr>
        <p:sp>
          <p:nvSpPr>
            <p:cNvPr id="131" name="Google Shape;878;p10">
              <a:extLst>
                <a:ext uri="{FF2B5EF4-FFF2-40B4-BE49-F238E27FC236}">
                  <a16:creationId xmlns:a16="http://schemas.microsoft.com/office/drawing/2014/main" id="{A64F7516-D71B-E855-B195-803B23EFFE11}"/>
                </a:ext>
              </a:extLst>
            </p:cNvPr>
            <p:cNvSpPr/>
            <p:nvPr/>
          </p:nvSpPr>
          <p:spPr>
            <a:xfrm>
              <a:off x="4040561" y="3880991"/>
              <a:ext cx="99802" cy="28383"/>
            </a:xfrm>
            <a:custGeom>
              <a:avLst/>
              <a:gdLst/>
              <a:ahLst/>
              <a:cxnLst/>
              <a:rect l="l" t="t" r="r" b="b"/>
              <a:pathLst>
                <a:path w="3133" h="891" extrusionOk="0">
                  <a:moveTo>
                    <a:pt x="1572" y="1"/>
                  </a:moveTo>
                  <a:cubicBezTo>
                    <a:pt x="1001" y="1"/>
                    <a:pt x="465" y="227"/>
                    <a:pt x="60" y="632"/>
                  </a:cubicBezTo>
                  <a:cubicBezTo>
                    <a:pt x="1" y="691"/>
                    <a:pt x="1" y="787"/>
                    <a:pt x="60" y="846"/>
                  </a:cubicBezTo>
                  <a:cubicBezTo>
                    <a:pt x="84" y="876"/>
                    <a:pt x="123" y="891"/>
                    <a:pt x="165" y="891"/>
                  </a:cubicBezTo>
                  <a:cubicBezTo>
                    <a:pt x="206" y="891"/>
                    <a:pt x="251" y="876"/>
                    <a:pt x="287" y="846"/>
                  </a:cubicBezTo>
                  <a:cubicBezTo>
                    <a:pt x="632" y="513"/>
                    <a:pt x="1072" y="310"/>
                    <a:pt x="1572" y="310"/>
                  </a:cubicBezTo>
                  <a:cubicBezTo>
                    <a:pt x="2061" y="310"/>
                    <a:pt x="2501" y="513"/>
                    <a:pt x="2846" y="846"/>
                  </a:cubicBezTo>
                  <a:cubicBezTo>
                    <a:pt x="2876" y="876"/>
                    <a:pt x="2918" y="891"/>
                    <a:pt x="2960" y="891"/>
                  </a:cubicBezTo>
                  <a:cubicBezTo>
                    <a:pt x="3001" y="891"/>
                    <a:pt x="3043" y="876"/>
                    <a:pt x="3073" y="846"/>
                  </a:cubicBezTo>
                  <a:cubicBezTo>
                    <a:pt x="3132" y="787"/>
                    <a:pt x="3132" y="691"/>
                    <a:pt x="3073" y="632"/>
                  </a:cubicBezTo>
                  <a:cubicBezTo>
                    <a:pt x="2668" y="227"/>
                    <a:pt x="2132" y="1"/>
                    <a:pt x="1572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879;p10">
              <a:extLst>
                <a:ext uri="{FF2B5EF4-FFF2-40B4-BE49-F238E27FC236}">
                  <a16:creationId xmlns:a16="http://schemas.microsoft.com/office/drawing/2014/main" id="{2773ED83-B05C-5F3C-06A8-12D83B298351}"/>
                </a:ext>
              </a:extLst>
            </p:cNvPr>
            <p:cNvSpPr/>
            <p:nvPr/>
          </p:nvSpPr>
          <p:spPr>
            <a:xfrm>
              <a:off x="3950316" y="3820307"/>
              <a:ext cx="369805" cy="353782"/>
            </a:xfrm>
            <a:custGeom>
              <a:avLst/>
              <a:gdLst/>
              <a:ahLst/>
              <a:cxnLst/>
              <a:rect l="l" t="t" r="r" b="b"/>
              <a:pathLst>
                <a:path w="11609" h="11106" extrusionOk="0">
                  <a:moveTo>
                    <a:pt x="7358" y="6728"/>
                  </a:moveTo>
                  <a:lnTo>
                    <a:pt x="7799" y="7156"/>
                  </a:lnTo>
                  <a:lnTo>
                    <a:pt x="7513" y="7442"/>
                  </a:lnTo>
                  <a:lnTo>
                    <a:pt x="7084" y="7014"/>
                  </a:lnTo>
                  <a:cubicBezTo>
                    <a:pt x="7180" y="6918"/>
                    <a:pt x="7275" y="6835"/>
                    <a:pt x="7358" y="6728"/>
                  </a:cubicBezTo>
                  <a:close/>
                  <a:moveTo>
                    <a:pt x="4395" y="358"/>
                  </a:moveTo>
                  <a:cubicBezTo>
                    <a:pt x="5337" y="358"/>
                    <a:pt x="6281" y="715"/>
                    <a:pt x="7001" y="1429"/>
                  </a:cubicBezTo>
                  <a:cubicBezTo>
                    <a:pt x="8370" y="2799"/>
                    <a:pt x="8430" y="4942"/>
                    <a:pt x="7239" y="6382"/>
                  </a:cubicBezTo>
                  <a:cubicBezTo>
                    <a:pt x="7096" y="6561"/>
                    <a:pt x="6930" y="6728"/>
                    <a:pt x="6763" y="6859"/>
                  </a:cubicBezTo>
                  <a:cubicBezTo>
                    <a:pt x="6075" y="7434"/>
                    <a:pt x="5230" y="7723"/>
                    <a:pt x="4386" y="7723"/>
                  </a:cubicBezTo>
                  <a:cubicBezTo>
                    <a:pt x="3448" y="7723"/>
                    <a:pt x="2513" y="7365"/>
                    <a:pt x="1798" y="6644"/>
                  </a:cubicBezTo>
                  <a:cubicBezTo>
                    <a:pt x="357" y="5192"/>
                    <a:pt x="357" y="2870"/>
                    <a:pt x="1798" y="1429"/>
                  </a:cubicBezTo>
                  <a:cubicBezTo>
                    <a:pt x="2512" y="715"/>
                    <a:pt x="3453" y="358"/>
                    <a:pt x="4395" y="358"/>
                  </a:cubicBezTo>
                  <a:close/>
                  <a:moveTo>
                    <a:pt x="8226" y="7228"/>
                  </a:moveTo>
                  <a:cubicBezTo>
                    <a:pt x="8260" y="7228"/>
                    <a:pt x="8293" y="7240"/>
                    <a:pt x="8311" y="7264"/>
                  </a:cubicBezTo>
                  <a:lnTo>
                    <a:pt x="8763" y="7668"/>
                  </a:lnTo>
                  <a:lnTo>
                    <a:pt x="8001" y="8430"/>
                  </a:lnTo>
                  <a:lnTo>
                    <a:pt x="7620" y="7966"/>
                  </a:lnTo>
                  <a:cubicBezTo>
                    <a:pt x="7573" y="7918"/>
                    <a:pt x="7573" y="7835"/>
                    <a:pt x="7620" y="7787"/>
                  </a:cubicBezTo>
                  <a:lnTo>
                    <a:pt x="8132" y="7264"/>
                  </a:lnTo>
                  <a:cubicBezTo>
                    <a:pt x="8156" y="7240"/>
                    <a:pt x="8192" y="7228"/>
                    <a:pt x="8226" y="7228"/>
                  </a:cubicBezTo>
                  <a:close/>
                  <a:moveTo>
                    <a:pt x="9013" y="7871"/>
                  </a:moveTo>
                  <a:lnTo>
                    <a:pt x="10871" y="9514"/>
                  </a:lnTo>
                  <a:cubicBezTo>
                    <a:pt x="11192" y="9800"/>
                    <a:pt x="11204" y="10276"/>
                    <a:pt x="10906" y="10573"/>
                  </a:cubicBezTo>
                  <a:cubicBezTo>
                    <a:pt x="10765" y="10715"/>
                    <a:pt x="10580" y="10784"/>
                    <a:pt x="10396" y="10784"/>
                  </a:cubicBezTo>
                  <a:cubicBezTo>
                    <a:pt x="10193" y="10784"/>
                    <a:pt x="9990" y="10700"/>
                    <a:pt x="9847" y="10538"/>
                  </a:cubicBezTo>
                  <a:lnTo>
                    <a:pt x="8227" y="8668"/>
                  </a:lnTo>
                  <a:lnTo>
                    <a:pt x="9013" y="7871"/>
                  </a:lnTo>
                  <a:close/>
                  <a:moveTo>
                    <a:pt x="4423" y="1"/>
                  </a:moveTo>
                  <a:cubicBezTo>
                    <a:pt x="3396" y="1"/>
                    <a:pt x="2370" y="394"/>
                    <a:pt x="1584" y="1179"/>
                  </a:cubicBezTo>
                  <a:cubicBezTo>
                    <a:pt x="0" y="2775"/>
                    <a:pt x="0" y="5299"/>
                    <a:pt x="1560" y="6883"/>
                  </a:cubicBezTo>
                  <a:cubicBezTo>
                    <a:pt x="2340" y="7663"/>
                    <a:pt x="3364" y="8052"/>
                    <a:pt x="4389" y="8052"/>
                  </a:cubicBezTo>
                  <a:cubicBezTo>
                    <a:pt x="5257" y="8052"/>
                    <a:pt x="6126" y="7773"/>
                    <a:pt x="6846" y="7216"/>
                  </a:cubicBezTo>
                  <a:lnTo>
                    <a:pt x="7323" y="7692"/>
                  </a:lnTo>
                  <a:cubicBezTo>
                    <a:pt x="7239" y="7859"/>
                    <a:pt x="7263" y="8049"/>
                    <a:pt x="7394" y="8180"/>
                  </a:cubicBezTo>
                  <a:lnTo>
                    <a:pt x="9644" y="10752"/>
                  </a:lnTo>
                  <a:cubicBezTo>
                    <a:pt x="9847" y="10986"/>
                    <a:pt x="10133" y="11105"/>
                    <a:pt x="10421" y="11105"/>
                  </a:cubicBezTo>
                  <a:cubicBezTo>
                    <a:pt x="10690" y="11105"/>
                    <a:pt x="10961" y="11001"/>
                    <a:pt x="11168" y="10788"/>
                  </a:cubicBezTo>
                  <a:cubicBezTo>
                    <a:pt x="11609" y="10359"/>
                    <a:pt x="11573" y="9657"/>
                    <a:pt x="11133" y="9264"/>
                  </a:cubicBezTo>
                  <a:lnTo>
                    <a:pt x="8573" y="7014"/>
                  </a:lnTo>
                  <a:cubicBezTo>
                    <a:pt x="8483" y="6939"/>
                    <a:pt x="8369" y="6897"/>
                    <a:pt x="8259" y="6897"/>
                  </a:cubicBezTo>
                  <a:cubicBezTo>
                    <a:pt x="8194" y="6897"/>
                    <a:pt x="8130" y="6911"/>
                    <a:pt x="8073" y="6942"/>
                  </a:cubicBezTo>
                  <a:lnTo>
                    <a:pt x="7596" y="6454"/>
                  </a:lnTo>
                  <a:cubicBezTo>
                    <a:pt x="8811" y="4894"/>
                    <a:pt x="8704" y="2632"/>
                    <a:pt x="7263" y="1179"/>
                  </a:cubicBezTo>
                  <a:cubicBezTo>
                    <a:pt x="6477" y="394"/>
                    <a:pt x="5450" y="1"/>
                    <a:pt x="4423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880;p10">
              <a:extLst>
                <a:ext uri="{FF2B5EF4-FFF2-40B4-BE49-F238E27FC236}">
                  <a16:creationId xmlns:a16="http://schemas.microsoft.com/office/drawing/2014/main" id="{C61CE2FE-9802-A636-D623-2B8F93982BE1}"/>
                </a:ext>
              </a:extLst>
            </p:cNvPr>
            <p:cNvSpPr/>
            <p:nvPr/>
          </p:nvSpPr>
          <p:spPr>
            <a:xfrm>
              <a:off x="4098219" y="3850602"/>
              <a:ext cx="101299" cy="195781"/>
            </a:xfrm>
            <a:custGeom>
              <a:avLst/>
              <a:gdLst/>
              <a:ahLst/>
              <a:cxnLst/>
              <a:rect l="l" t="t" r="r" b="b"/>
              <a:pathLst>
                <a:path w="3180" h="6146" extrusionOk="0">
                  <a:moveTo>
                    <a:pt x="194" y="1"/>
                  </a:moveTo>
                  <a:cubicBezTo>
                    <a:pt x="120" y="1"/>
                    <a:pt x="58" y="57"/>
                    <a:pt x="36" y="133"/>
                  </a:cubicBezTo>
                  <a:cubicBezTo>
                    <a:pt x="24" y="228"/>
                    <a:pt x="84" y="300"/>
                    <a:pt x="179" y="312"/>
                  </a:cubicBezTo>
                  <a:cubicBezTo>
                    <a:pt x="775" y="407"/>
                    <a:pt x="1322" y="669"/>
                    <a:pt x="1739" y="1110"/>
                  </a:cubicBezTo>
                  <a:cubicBezTo>
                    <a:pt x="2822" y="2193"/>
                    <a:pt x="2822" y="3967"/>
                    <a:pt x="1739" y="5050"/>
                  </a:cubicBezTo>
                  <a:cubicBezTo>
                    <a:pt x="1286" y="5479"/>
                    <a:pt x="739" y="5765"/>
                    <a:pt x="143" y="5836"/>
                  </a:cubicBezTo>
                  <a:cubicBezTo>
                    <a:pt x="60" y="5848"/>
                    <a:pt x="1" y="5932"/>
                    <a:pt x="13" y="6015"/>
                  </a:cubicBezTo>
                  <a:cubicBezTo>
                    <a:pt x="24" y="6086"/>
                    <a:pt x="84" y="6146"/>
                    <a:pt x="179" y="6146"/>
                  </a:cubicBezTo>
                  <a:lnTo>
                    <a:pt x="203" y="6146"/>
                  </a:lnTo>
                  <a:cubicBezTo>
                    <a:pt x="870" y="6063"/>
                    <a:pt x="1489" y="5753"/>
                    <a:pt x="1977" y="5277"/>
                  </a:cubicBezTo>
                  <a:cubicBezTo>
                    <a:pt x="3180" y="4062"/>
                    <a:pt x="3180" y="2086"/>
                    <a:pt x="1977" y="883"/>
                  </a:cubicBezTo>
                  <a:cubicBezTo>
                    <a:pt x="1501" y="407"/>
                    <a:pt x="894" y="97"/>
                    <a:pt x="215" y="2"/>
                  </a:cubicBezTo>
                  <a:cubicBezTo>
                    <a:pt x="208" y="1"/>
                    <a:pt x="201" y="1"/>
                    <a:pt x="194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881;p10">
              <a:extLst>
                <a:ext uri="{FF2B5EF4-FFF2-40B4-BE49-F238E27FC236}">
                  <a16:creationId xmlns:a16="http://schemas.microsoft.com/office/drawing/2014/main" id="{06A07508-8583-1D13-54EF-2E2D7833F57B}"/>
                </a:ext>
              </a:extLst>
            </p:cNvPr>
            <p:cNvSpPr/>
            <p:nvPr/>
          </p:nvSpPr>
          <p:spPr>
            <a:xfrm>
              <a:off x="3981789" y="3849136"/>
              <a:ext cx="103178" cy="198011"/>
            </a:xfrm>
            <a:custGeom>
              <a:avLst/>
              <a:gdLst/>
              <a:ahLst/>
              <a:cxnLst/>
              <a:rect l="l" t="t" r="r" b="b"/>
              <a:pathLst>
                <a:path w="3239" h="6216" extrusionOk="0">
                  <a:moveTo>
                    <a:pt x="3036" y="1"/>
                  </a:moveTo>
                  <a:cubicBezTo>
                    <a:pt x="2346" y="120"/>
                    <a:pt x="1703" y="441"/>
                    <a:pt x="1215" y="929"/>
                  </a:cubicBezTo>
                  <a:cubicBezTo>
                    <a:pt x="0" y="2132"/>
                    <a:pt x="0" y="4108"/>
                    <a:pt x="1215" y="5323"/>
                  </a:cubicBezTo>
                  <a:cubicBezTo>
                    <a:pt x="1715" y="5823"/>
                    <a:pt x="2346" y="6120"/>
                    <a:pt x="3036" y="6216"/>
                  </a:cubicBezTo>
                  <a:lnTo>
                    <a:pt x="3060" y="6216"/>
                  </a:lnTo>
                  <a:cubicBezTo>
                    <a:pt x="3132" y="6216"/>
                    <a:pt x="3203" y="6156"/>
                    <a:pt x="3215" y="6061"/>
                  </a:cubicBezTo>
                  <a:cubicBezTo>
                    <a:pt x="3239" y="5978"/>
                    <a:pt x="3156" y="5894"/>
                    <a:pt x="3072" y="5882"/>
                  </a:cubicBezTo>
                  <a:cubicBezTo>
                    <a:pt x="2441" y="5811"/>
                    <a:pt x="1882" y="5537"/>
                    <a:pt x="1429" y="5085"/>
                  </a:cubicBezTo>
                  <a:cubicBezTo>
                    <a:pt x="346" y="3989"/>
                    <a:pt x="346" y="2215"/>
                    <a:pt x="1429" y="1132"/>
                  </a:cubicBezTo>
                  <a:cubicBezTo>
                    <a:pt x="1882" y="691"/>
                    <a:pt x="2441" y="405"/>
                    <a:pt x="3072" y="334"/>
                  </a:cubicBezTo>
                  <a:cubicBezTo>
                    <a:pt x="3156" y="322"/>
                    <a:pt x="3215" y="239"/>
                    <a:pt x="3215" y="155"/>
                  </a:cubicBezTo>
                  <a:cubicBezTo>
                    <a:pt x="3203" y="60"/>
                    <a:pt x="3132" y="1"/>
                    <a:pt x="3036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" name="Google Shape;882;p10">
            <a:extLst>
              <a:ext uri="{FF2B5EF4-FFF2-40B4-BE49-F238E27FC236}">
                <a16:creationId xmlns:a16="http://schemas.microsoft.com/office/drawing/2014/main" id="{DD4C8E29-D386-255B-CF90-E332A741C888}"/>
              </a:ext>
            </a:extLst>
          </p:cNvPr>
          <p:cNvGrpSpPr/>
          <p:nvPr/>
        </p:nvGrpSpPr>
        <p:grpSpPr>
          <a:xfrm>
            <a:off x="2445281" y="2454008"/>
            <a:ext cx="306759" cy="351446"/>
            <a:chOff x="859262" y="3353920"/>
            <a:chExt cx="306759" cy="351446"/>
          </a:xfrm>
        </p:grpSpPr>
        <p:sp>
          <p:nvSpPr>
            <p:cNvPr id="136" name="Google Shape;883;p10">
              <a:extLst>
                <a:ext uri="{FF2B5EF4-FFF2-40B4-BE49-F238E27FC236}">
                  <a16:creationId xmlns:a16="http://schemas.microsoft.com/office/drawing/2014/main" id="{CB39AFA1-D537-483E-9C76-64277E6718CB}"/>
                </a:ext>
              </a:extLst>
            </p:cNvPr>
            <p:cNvSpPr/>
            <p:nvPr/>
          </p:nvSpPr>
          <p:spPr>
            <a:xfrm>
              <a:off x="859262" y="3415718"/>
              <a:ext cx="132563" cy="205937"/>
            </a:xfrm>
            <a:custGeom>
              <a:avLst/>
              <a:gdLst/>
              <a:ahLst/>
              <a:cxnLst/>
              <a:rect l="l" t="t" r="r" b="b"/>
              <a:pathLst>
                <a:path w="4168" h="6475" extrusionOk="0">
                  <a:moveTo>
                    <a:pt x="1444" y="0"/>
                  </a:moveTo>
                  <a:cubicBezTo>
                    <a:pt x="1418" y="0"/>
                    <a:pt x="1392" y="7"/>
                    <a:pt x="1369" y="22"/>
                  </a:cubicBezTo>
                  <a:lnTo>
                    <a:pt x="262" y="665"/>
                  </a:lnTo>
                  <a:cubicBezTo>
                    <a:pt x="0" y="808"/>
                    <a:pt x="0" y="1200"/>
                    <a:pt x="262" y="1367"/>
                  </a:cubicBezTo>
                  <a:lnTo>
                    <a:pt x="1143" y="1867"/>
                  </a:lnTo>
                  <a:lnTo>
                    <a:pt x="429" y="2284"/>
                  </a:lnTo>
                  <a:cubicBezTo>
                    <a:pt x="83" y="2474"/>
                    <a:pt x="83" y="2974"/>
                    <a:pt x="429" y="3165"/>
                  </a:cubicBezTo>
                  <a:lnTo>
                    <a:pt x="1167" y="3594"/>
                  </a:lnTo>
                  <a:lnTo>
                    <a:pt x="417" y="4022"/>
                  </a:lnTo>
                  <a:cubicBezTo>
                    <a:pt x="71" y="4225"/>
                    <a:pt x="71" y="4713"/>
                    <a:pt x="417" y="4903"/>
                  </a:cubicBezTo>
                  <a:lnTo>
                    <a:pt x="1155" y="5332"/>
                  </a:lnTo>
                  <a:lnTo>
                    <a:pt x="917" y="5463"/>
                  </a:lnTo>
                  <a:cubicBezTo>
                    <a:pt x="774" y="5558"/>
                    <a:pt x="833" y="5784"/>
                    <a:pt x="1012" y="5784"/>
                  </a:cubicBezTo>
                  <a:cubicBezTo>
                    <a:pt x="1084" y="5784"/>
                    <a:pt x="1095" y="5749"/>
                    <a:pt x="1488" y="5522"/>
                  </a:cubicBezTo>
                  <a:lnTo>
                    <a:pt x="3119" y="6463"/>
                  </a:lnTo>
                  <a:cubicBezTo>
                    <a:pt x="3155" y="6475"/>
                    <a:pt x="3179" y="6475"/>
                    <a:pt x="3191" y="6475"/>
                  </a:cubicBezTo>
                  <a:cubicBezTo>
                    <a:pt x="3250" y="6475"/>
                    <a:pt x="3310" y="6451"/>
                    <a:pt x="3346" y="6392"/>
                  </a:cubicBezTo>
                  <a:cubicBezTo>
                    <a:pt x="3393" y="6320"/>
                    <a:pt x="3358" y="6213"/>
                    <a:pt x="3286" y="6165"/>
                  </a:cubicBezTo>
                  <a:cubicBezTo>
                    <a:pt x="2643" y="5796"/>
                    <a:pt x="1226" y="4987"/>
                    <a:pt x="560" y="4618"/>
                  </a:cubicBezTo>
                  <a:cubicBezTo>
                    <a:pt x="441" y="4546"/>
                    <a:pt x="441" y="4368"/>
                    <a:pt x="560" y="4308"/>
                  </a:cubicBezTo>
                  <a:lnTo>
                    <a:pt x="1476" y="3772"/>
                  </a:lnTo>
                  <a:cubicBezTo>
                    <a:pt x="1498" y="3782"/>
                    <a:pt x="1520" y="3786"/>
                    <a:pt x="1541" y="3786"/>
                  </a:cubicBezTo>
                  <a:cubicBezTo>
                    <a:pt x="1627" y="3786"/>
                    <a:pt x="1705" y="3717"/>
                    <a:pt x="1715" y="3641"/>
                  </a:cubicBezTo>
                  <a:cubicBezTo>
                    <a:pt x="1715" y="3582"/>
                    <a:pt x="1691" y="3522"/>
                    <a:pt x="1631" y="3486"/>
                  </a:cubicBezTo>
                  <a:lnTo>
                    <a:pt x="1476" y="3403"/>
                  </a:lnTo>
                  <a:lnTo>
                    <a:pt x="560" y="2879"/>
                  </a:lnTo>
                  <a:cubicBezTo>
                    <a:pt x="441" y="2808"/>
                    <a:pt x="441" y="2629"/>
                    <a:pt x="560" y="2570"/>
                  </a:cubicBezTo>
                  <a:lnTo>
                    <a:pt x="1441" y="2058"/>
                  </a:lnTo>
                  <a:lnTo>
                    <a:pt x="3870" y="3439"/>
                  </a:lnTo>
                  <a:cubicBezTo>
                    <a:pt x="3893" y="3463"/>
                    <a:pt x="3929" y="3463"/>
                    <a:pt x="3941" y="3463"/>
                  </a:cubicBezTo>
                  <a:cubicBezTo>
                    <a:pt x="4001" y="3463"/>
                    <a:pt x="4060" y="3427"/>
                    <a:pt x="4084" y="3367"/>
                  </a:cubicBezTo>
                  <a:cubicBezTo>
                    <a:pt x="4167" y="3296"/>
                    <a:pt x="4132" y="3189"/>
                    <a:pt x="4060" y="3153"/>
                  </a:cubicBezTo>
                  <a:cubicBezTo>
                    <a:pt x="1262" y="1558"/>
                    <a:pt x="3215" y="2653"/>
                    <a:pt x="429" y="1069"/>
                  </a:cubicBezTo>
                  <a:cubicBezTo>
                    <a:pt x="381" y="1034"/>
                    <a:pt x="381" y="962"/>
                    <a:pt x="429" y="950"/>
                  </a:cubicBezTo>
                  <a:lnTo>
                    <a:pt x="1524" y="307"/>
                  </a:lnTo>
                  <a:cubicBezTo>
                    <a:pt x="1607" y="260"/>
                    <a:pt x="1631" y="153"/>
                    <a:pt x="1584" y="81"/>
                  </a:cubicBezTo>
                  <a:cubicBezTo>
                    <a:pt x="1559" y="32"/>
                    <a:pt x="1501" y="0"/>
                    <a:pt x="1444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884;p10">
              <a:extLst>
                <a:ext uri="{FF2B5EF4-FFF2-40B4-BE49-F238E27FC236}">
                  <a16:creationId xmlns:a16="http://schemas.microsoft.com/office/drawing/2014/main" id="{0DCED2E0-58FB-0B0E-62D0-9C777010C116}"/>
                </a:ext>
              </a:extLst>
            </p:cNvPr>
            <p:cNvSpPr/>
            <p:nvPr/>
          </p:nvSpPr>
          <p:spPr>
            <a:xfrm>
              <a:off x="916415" y="3353920"/>
              <a:ext cx="178013" cy="62147"/>
            </a:xfrm>
            <a:custGeom>
              <a:avLst/>
              <a:gdLst/>
              <a:ahLst/>
              <a:cxnLst/>
              <a:rect l="l" t="t" r="r" b="b"/>
              <a:pathLst>
                <a:path w="5597" h="1954" extrusionOk="0">
                  <a:moveTo>
                    <a:pt x="3061" y="0"/>
                  </a:moveTo>
                  <a:cubicBezTo>
                    <a:pt x="2891" y="0"/>
                    <a:pt x="2929" y="33"/>
                    <a:pt x="144" y="1631"/>
                  </a:cubicBezTo>
                  <a:cubicBezTo>
                    <a:pt x="1" y="1727"/>
                    <a:pt x="60" y="1953"/>
                    <a:pt x="239" y="1953"/>
                  </a:cubicBezTo>
                  <a:cubicBezTo>
                    <a:pt x="245" y="1953"/>
                    <a:pt x="249" y="1953"/>
                    <a:pt x="254" y="1953"/>
                  </a:cubicBezTo>
                  <a:cubicBezTo>
                    <a:pt x="317" y="1953"/>
                    <a:pt x="372" y="1901"/>
                    <a:pt x="3049" y="357"/>
                  </a:cubicBezTo>
                  <a:cubicBezTo>
                    <a:pt x="3060" y="350"/>
                    <a:pt x="3067" y="344"/>
                    <a:pt x="3080" y="344"/>
                  </a:cubicBezTo>
                  <a:cubicBezTo>
                    <a:pt x="3151" y="344"/>
                    <a:pt x="3392" y="523"/>
                    <a:pt x="5347" y="1631"/>
                  </a:cubicBezTo>
                  <a:cubicBezTo>
                    <a:pt x="5372" y="1648"/>
                    <a:pt x="5402" y="1656"/>
                    <a:pt x="5431" y="1656"/>
                  </a:cubicBezTo>
                  <a:cubicBezTo>
                    <a:pt x="5485" y="1656"/>
                    <a:pt x="5538" y="1630"/>
                    <a:pt x="5561" y="1584"/>
                  </a:cubicBezTo>
                  <a:cubicBezTo>
                    <a:pt x="5597" y="1488"/>
                    <a:pt x="5561" y="1381"/>
                    <a:pt x="5490" y="1334"/>
                  </a:cubicBezTo>
                  <a:cubicBezTo>
                    <a:pt x="3216" y="48"/>
                    <a:pt x="3263" y="0"/>
                    <a:pt x="3085" y="0"/>
                  </a:cubicBezTo>
                  <a:cubicBezTo>
                    <a:pt x="3076" y="0"/>
                    <a:pt x="3069" y="0"/>
                    <a:pt x="3061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885;p10">
              <a:extLst>
                <a:ext uri="{FF2B5EF4-FFF2-40B4-BE49-F238E27FC236}">
                  <a16:creationId xmlns:a16="http://schemas.microsoft.com/office/drawing/2014/main" id="{849B0820-49F1-BF5B-0BD3-D38866400DFE}"/>
                </a:ext>
              </a:extLst>
            </p:cNvPr>
            <p:cNvSpPr/>
            <p:nvPr/>
          </p:nvSpPr>
          <p:spPr>
            <a:xfrm>
              <a:off x="920582" y="3405858"/>
              <a:ext cx="245439" cy="243817"/>
            </a:xfrm>
            <a:custGeom>
              <a:avLst/>
              <a:gdLst/>
              <a:ahLst/>
              <a:cxnLst/>
              <a:rect l="l" t="t" r="r" b="b"/>
              <a:pathLst>
                <a:path w="7717" h="7666" extrusionOk="0">
                  <a:moveTo>
                    <a:pt x="6359" y="844"/>
                  </a:moveTo>
                  <a:lnTo>
                    <a:pt x="6359" y="1808"/>
                  </a:lnTo>
                  <a:lnTo>
                    <a:pt x="5359" y="1332"/>
                  </a:lnTo>
                  <a:lnTo>
                    <a:pt x="6359" y="844"/>
                  </a:lnTo>
                  <a:close/>
                  <a:moveTo>
                    <a:pt x="5820" y="0"/>
                  </a:moveTo>
                  <a:cubicBezTo>
                    <a:pt x="5762" y="0"/>
                    <a:pt x="5701" y="33"/>
                    <a:pt x="5668" y="82"/>
                  </a:cubicBezTo>
                  <a:cubicBezTo>
                    <a:pt x="5621" y="153"/>
                    <a:pt x="5656" y="260"/>
                    <a:pt x="5728" y="308"/>
                  </a:cubicBezTo>
                  <a:lnTo>
                    <a:pt x="6144" y="546"/>
                  </a:lnTo>
                  <a:lnTo>
                    <a:pt x="4882" y="1153"/>
                  </a:lnTo>
                  <a:cubicBezTo>
                    <a:pt x="4823" y="1177"/>
                    <a:pt x="4799" y="1237"/>
                    <a:pt x="4799" y="1296"/>
                  </a:cubicBezTo>
                  <a:cubicBezTo>
                    <a:pt x="4799" y="1356"/>
                    <a:pt x="4823" y="1415"/>
                    <a:pt x="4882" y="1451"/>
                  </a:cubicBezTo>
                  <a:lnTo>
                    <a:pt x="6144" y="2058"/>
                  </a:lnTo>
                  <a:cubicBezTo>
                    <a:pt x="5656" y="2344"/>
                    <a:pt x="3204" y="3737"/>
                    <a:pt x="2954" y="3892"/>
                  </a:cubicBezTo>
                  <a:cubicBezTo>
                    <a:pt x="2942" y="3898"/>
                    <a:pt x="2930" y="3901"/>
                    <a:pt x="2916" y="3901"/>
                  </a:cubicBezTo>
                  <a:cubicBezTo>
                    <a:pt x="2903" y="3901"/>
                    <a:pt x="2888" y="3898"/>
                    <a:pt x="2870" y="3892"/>
                  </a:cubicBezTo>
                  <a:lnTo>
                    <a:pt x="2668" y="3773"/>
                  </a:lnTo>
                  <a:cubicBezTo>
                    <a:pt x="2645" y="3758"/>
                    <a:pt x="2619" y="3751"/>
                    <a:pt x="2593" y="3751"/>
                  </a:cubicBezTo>
                  <a:cubicBezTo>
                    <a:pt x="2535" y="3751"/>
                    <a:pt x="2474" y="3783"/>
                    <a:pt x="2442" y="3832"/>
                  </a:cubicBezTo>
                  <a:cubicBezTo>
                    <a:pt x="2394" y="3904"/>
                    <a:pt x="2430" y="4011"/>
                    <a:pt x="2501" y="4058"/>
                  </a:cubicBezTo>
                  <a:lnTo>
                    <a:pt x="2715" y="4177"/>
                  </a:lnTo>
                  <a:cubicBezTo>
                    <a:pt x="2775" y="4201"/>
                    <a:pt x="2846" y="4237"/>
                    <a:pt x="2906" y="4237"/>
                  </a:cubicBezTo>
                  <a:cubicBezTo>
                    <a:pt x="2977" y="4237"/>
                    <a:pt x="3037" y="4213"/>
                    <a:pt x="3096" y="4177"/>
                  </a:cubicBezTo>
                  <a:lnTo>
                    <a:pt x="6299" y="2344"/>
                  </a:lnTo>
                  <a:lnTo>
                    <a:pt x="7180" y="2844"/>
                  </a:lnTo>
                  <a:cubicBezTo>
                    <a:pt x="7299" y="2927"/>
                    <a:pt x="7299" y="3106"/>
                    <a:pt x="7180" y="3165"/>
                  </a:cubicBezTo>
                  <a:cubicBezTo>
                    <a:pt x="4823" y="4499"/>
                    <a:pt x="5823" y="3939"/>
                    <a:pt x="2989" y="5559"/>
                  </a:cubicBezTo>
                  <a:cubicBezTo>
                    <a:pt x="2960" y="5570"/>
                    <a:pt x="2930" y="5576"/>
                    <a:pt x="2900" y="5576"/>
                  </a:cubicBezTo>
                  <a:cubicBezTo>
                    <a:pt x="2870" y="5576"/>
                    <a:pt x="2840" y="5570"/>
                    <a:pt x="2811" y="5559"/>
                  </a:cubicBezTo>
                  <a:lnTo>
                    <a:pt x="275" y="4094"/>
                  </a:lnTo>
                  <a:cubicBezTo>
                    <a:pt x="249" y="4083"/>
                    <a:pt x="222" y="4078"/>
                    <a:pt x="196" y="4078"/>
                  </a:cubicBezTo>
                  <a:cubicBezTo>
                    <a:pt x="137" y="4078"/>
                    <a:pt x="81" y="4104"/>
                    <a:pt x="48" y="4154"/>
                  </a:cubicBezTo>
                  <a:cubicBezTo>
                    <a:pt x="1" y="4237"/>
                    <a:pt x="37" y="4332"/>
                    <a:pt x="108" y="4380"/>
                  </a:cubicBezTo>
                  <a:lnTo>
                    <a:pt x="2656" y="5844"/>
                  </a:lnTo>
                  <a:cubicBezTo>
                    <a:pt x="2727" y="5880"/>
                    <a:pt x="2811" y="5916"/>
                    <a:pt x="2906" y="5916"/>
                  </a:cubicBezTo>
                  <a:cubicBezTo>
                    <a:pt x="2989" y="5916"/>
                    <a:pt x="3085" y="5880"/>
                    <a:pt x="3156" y="5844"/>
                  </a:cubicBezTo>
                  <a:lnTo>
                    <a:pt x="6264" y="4070"/>
                  </a:lnTo>
                  <a:lnTo>
                    <a:pt x="7192" y="4606"/>
                  </a:lnTo>
                  <a:cubicBezTo>
                    <a:pt x="7311" y="4678"/>
                    <a:pt x="7311" y="4856"/>
                    <a:pt x="7192" y="4916"/>
                  </a:cubicBezTo>
                  <a:cubicBezTo>
                    <a:pt x="7097" y="4963"/>
                    <a:pt x="7121" y="4963"/>
                    <a:pt x="3013" y="7309"/>
                  </a:cubicBezTo>
                  <a:cubicBezTo>
                    <a:pt x="2983" y="7327"/>
                    <a:pt x="2954" y="7336"/>
                    <a:pt x="2924" y="7336"/>
                  </a:cubicBezTo>
                  <a:cubicBezTo>
                    <a:pt x="2894" y="7336"/>
                    <a:pt x="2864" y="7327"/>
                    <a:pt x="2835" y="7309"/>
                  </a:cubicBezTo>
                  <a:lnTo>
                    <a:pt x="1942" y="6797"/>
                  </a:lnTo>
                  <a:cubicBezTo>
                    <a:pt x="1913" y="6780"/>
                    <a:pt x="1883" y="6773"/>
                    <a:pt x="1854" y="6773"/>
                  </a:cubicBezTo>
                  <a:cubicBezTo>
                    <a:pt x="1798" y="6773"/>
                    <a:pt x="1747" y="6802"/>
                    <a:pt x="1715" y="6856"/>
                  </a:cubicBezTo>
                  <a:cubicBezTo>
                    <a:pt x="1668" y="6928"/>
                    <a:pt x="1703" y="7035"/>
                    <a:pt x="1775" y="7071"/>
                  </a:cubicBezTo>
                  <a:lnTo>
                    <a:pt x="2668" y="7595"/>
                  </a:lnTo>
                  <a:cubicBezTo>
                    <a:pt x="2739" y="7642"/>
                    <a:pt x="2835" y="7666"/>
                    <a:pt x="2918" y="7666"/>
                  </a:cubicBezTo>
                  <a:cubicBezTo>
                    <a:pt x="3013" y="7666"/>
                    <a:pt x="3096" y="7642"/>
                    <a:pt x="3168" y="7595"/>
                  </a:cubicBezTo>
                  <a:lnTo>
                    <a:pt x="6287" y="5821"/>
                  </a:lnTo>
                  <a:lnTo>
                    <a:pt x="7204" y="6356"/>
                  </a:lnTo>
                  <a:cubicBezTo>
                    <a:pt x="7323" y="6440"/>
                    <a:pt x="7323" y="6618"/>
                    <a:pt x="7204" y="6678"/>
                  </a:cubicBezTo>
                  <a:lnTo>
                    <a:pt x="6430" y="7118"/>
                  </a:lnTo>
                  <a:cubicBezTo>
                    <a:pt x="6287" y="7214"/>
                    <a:pt x="6347" y="7428"/>
                    <a:pt x="6502" y="7428"/>
                  </a:cubicBezTo>
                  <a:cubicBezTo>
                    <a:pt x="6585" y="7428"/>
                    <a:pt x="6549" y="7416"/>
                    <a:pt x="7359" y="6975"/>
                  </a:cubicBezTo>
                  <a:cubicBezTo>
                    <a:pt x="7716" y="6761"/>
                    <a:pt x="7716" y="6273"/>
                    <a:pt x="7383" y="6082"/>
                  </a:cubicBezTo>
                  <a:lnTo>
                    <a:pt x="6621" y="5642"/>
                  </a:lnTo>
                  <a:lnTo>
                    <a:pt x="7371" y="5213"/>
                  </a:lnTo>
                  <a:cubicBezTo>
                    <a:pt x="7538" y="5130"/>
                    <a:pt x="7621" y="4963"/>
                    <a:pt x="7621" y="4773"/>
                  </a:cubicBezTo>
                  <a:cubicBezTo>
                    <a:pt x="7621" y="4594"/>
                    <a:pt x="7538" y="4427"/>
                    <a:pt x="7371" y="4320"/>
                  </a:cubicBezTo>
                  <a:lnTo>
                    <a:pt x="6609" y="3892"/>
                  </a:lnTo>
                  <a:lnTo>
                    <a:pt x="7359" y="3463"/>
                  </a:lnTo>
                  <a:cubicBezTo>
                    <a:pt x="7514" y="3368"/>
                    <a:pt x="7609" y="3201"/>
                    <a:pt x="7609" y="3011"/>
                  </a:cubicBezTo>
                  <a:cubicBezTo>
                    <a:pt x="7609" y="2832"/>
                    <a:pt x="7514" y="2665"/>
                    <a:pt x="7359" y="2570"/>
                  </a:cubicBezTo>
                  <a:lnTo>
                    <a:pt x="6668" y="2165"/>
                  </a:lnTo>
                  <a:cubicBezTo>
                    <a:pt x="6668" y="427"/>
                    <a:pt x="6680" y="510"/>
                    <a:pt x="6621" y="451"/>
                  </a:cubicBezTo>
                  <a:cubicBezTo>
                    <a:pt x="6597" y="403"/>
                    <a:pt x="6609" y="439"/>
                    <a:pt x="5894" y="22"/>
                  </a:cubicBezTo>
                  <a:cubicBezTo>
                    <a:pt x="5872" y="7"/>
                    <a:pt x="5846" y="0"/>
                    <a:pt x="5820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886;p10">
              <a:extLst>
                <a:ext uri="{FF2B5EF4-FFF2-40B4-BE49-F238E27FC236}">
                  <a16:creationId xmlns:a16="http://schemas.microsoft.com/office/drawing/2014/main" id="{9774CCAC-DBF8-53D2-704F-D7ED445D6CF6}"/>
                </a:ext>
              </a:extLst>
            </p:cNvPr>
            <p:cNvSpPr/>
            <p:nvPr/>
          </p:nvSpPr>
          <p:spPr>
            <a:xfrm>
              <a:off x="986100" y="3642074"/>
              <a:ext cx="129923" cy="63292"/>
            </a:xfrm>
            <a:custGeom>
              <a:avLst/>
              <a:gdLst/>
              <a:ahLst/>
              <a:cxnLst/>
              <a:rect l="l" t="t" r="r" b="b"/>
              <a:pathLst>
                <a:path w="4085" h="1990" extrusionOk="0">
                  <a:moveTo>
                    <a:pt x="3892" y="0"/>
                  </a:moveTo>
                  <a:cubicBezTo>
                    <a:pt x="3864" y="0"/>
                    <a:pt x="3835" y="8"/>
                    <a:pt x="3811" y="25"/>
                  </a:cubicBezTo>
                  <a:lnTo>
                    <a:pt x="965" y="1644"/>
                  </a:lnTo>
                  <a:cubicBezTo>
                    <a:pt x="935" y="1656"/>
                    <a:pt x="906" y="1662"/>
                    <a:pt x="876" y="1662"/>
                  </a:cubicBezTo>
                  <a:cubicBezTo>
                    <a:pt x="846" y="1662"/>
                    <a:pt x="816" y="1656"/>
                    <a:pt x="786" y="1644"/>
                  </a:cubicBezTo>
                  <a:lnTo>
                    <a:pt x="263" y="1346"/>
                  </a:lnTo>
                  <a:cubicBezTo>
                    <a:pt x="240" y="1331"/>
                    <a:pt x="214" y="1325"/>
                    <a:pt x="188" y="1325"/>
                  </a:cubicBezTo>
                  <a:cubicBezTo>
                    <a:pt x="130" y="1325"/>
                    <a:pt x="69" y="1357"/>
                    <a:pt x="36" y="1406"/>
                  </a:cubicBezTo>
                  <a:cubicBezTo>
                    <a:pt x="1" y="1477"/>
                    <a:pt x="24" y="1584"/>
                    <a:pt x="96" y="1632"/>
                  </a:cubicBezTo>
                  <a:cubicBezTo>
                    <a:pt x="572" y="1882"/>
                    <a:pt x="655" y="1989"/>
                    <a:pt x="870" y="1989"/>
                  </a:cubicBezTo>
                  <a:cubicBezTo>
                    <a:pt x="1108" y="1989"/>
                    <a:pt x="965" y="1989"/>
                    <a:pt x="3965" y="287"/>
                  </a:cubicBezTo>
                  <a:cubicBezTo>
                    <a:pt x="4061" y="263"/>
                    <a:pt x="4084" y="156"/>
                    <a:pt x="4025" y="84"/>
                  </a:cubicBezTo>
                  <a:cubicBezTo>
                    <a:pt x="4001" y="29"/>
                    <a:pt x="3947" y="0"/>
                    <a:pt x="3892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887;p10">
              <a:extLst>
                <a:ext uri="{FF2B5EF4-FFF2-40B4-BE49-F238E27FC236}">
                  <a16:creationId xmlns:a16="http://schemas.microsoft.com/office/drawing/2014/main" id="{96602400-8773-4C36-C1E1-AC0DFD124E39}"/>
                </a:ext>
              </a:extLst>
            </p:cNvPr>
            <p:cNvSpPr/>
            <p:nvPr/>
          </p:nvSpPr>
          <p:spPr>
            <a:xfrm>
              <a:off x="862283" y="3599678"/>
              <a:ext cx="118696" cy="84156"/>
            </a:xfrm>
            <a:custGeom>
              <a:avLst/>
              <a:gdLst/>
              <a:ahLst/>
              <a:cxnLst/>
              <a:rect l="l" t="t" r="r" b="b"/>
              <a:pathLst>
                <a:path w="3732" h="2646" extrusionOk="0">
                  <a:moveTo>
                    <a:pt x="366" y="1"/>
                  </a:moveTo>
                  <a:cubicBezTo>
                    <a:pt x="332" y="1"/>
                    <a:pt x="299" y="9"/>
                    <a:pt x="274" y="24"/>
                  </a:cubicBezTo>
                  <a:cubicBezTo>
                    <a:pt x="0" y="250"/>
                    <a:pt x="36" y="679"/>
                    <a:pt x="346" y="858"/>
                  </a:cubicBezTo>
                  <a:cubicBezTo>
                    <a:pt x="3352" y="2574"/>
                    <a:pt x="3447" y="2644"/>
                    <a:pt x="3517" y="2644"/>
                  </a:cubicBezTo>
                  <a:cubicBezTo>
                    <a:pt x="3523" y="2644"/>
                    <a:pt x="3529" y="2644"/>
                    <a:pt x="3536" y="2644"/>
                  </a:cubicBezTo>
                  <a:cubicBezTo>
                    <a:pt x="3544" y="2645"/>
                    <a:pt x="3550" y="2645"/>
                    <a:pt x="3557" y="2645"/>
                  </a:cubicBezTo>
                  <a:cubicBezTo>
                    <a:pt x="3685" y="2645"/>
                    <a:pt x="3732" y="2436"/>
                    <a:pt x="3596" y="2346"/>
                  </a:cubicBezTo>
                  <a:lnTo>
                    <a:pt x="500" y="584"/>
                  </a:lnTo>
                  <a:cubicBezTo>
                    <a:pt x="381" y="524"/>
                    <a:pt x="381" y="358"/>
                    <a:pt x="465" y="286"/>
                  </a:cubicBezTo>
                  <a:cubicBezTo>
                    <a:pt x="536" y="227"/>
                    <a:pt x="536" y="119"/>
                    <a:pt x="500" y="60"/>
                  </a:cubicBezTo>
                  <a:cubicBezTo>
                    <a:pt x="465" y="18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" name="Google Shape;888;p10">
            <a:extLst>
              <a:ext uri="{FF2B5EF4-FFF2-40B4-BE49-F238E27FC236}">
                <a16:creationId xmlns:a16="http://schemas.microsoft.com/office/drawing/2014/main" id="{70051BA9-B679-F04A-2926-DB0084690F1B}"/>
              </a:ext>
            </a:extLst>
          </p:cNvPr>
          <p:cNvGrpSpPr/>
          <p:nvPr/>
        </p:nvGrpSpPr>
        <p:grpSpPr>
          <a:xfrm>
            <a:off x="2423659" y="4276137"/>
            <a:ext cx="361971" cy="314958"/>
            <a:chOff x="3716358" y="1544655"/>
            <a:chExt cx="361971" cy="314958"/>
          </a:xfrm>
        </p:grpSpPr>
        <p:sp>
          <p:nvSpPr>
            <p:cNvPr id="142" name="Google Shape;889;p10">
              <a:extLst>
                <a:ext uri="{FF2B5EF4-FFF2-40B4-BE49-F238E27FC236}">
                  <a16:creationId xmlns:a16="http://schemas.microsoft.com/office/drawing/2014/main" id="{33E160EE-29AA-7E22-E1C5-8B74E39D89CB}"/>
                </a:ext>
              </a:extLst>
            </p:cNvPr>
            <p:cNvSpPr/>
            <p:nvPr/>
          </p:nvSpPr>
          <p:spPr>
            <a:xfrm>
              <a:off x="3767509" y="1646957"/>
              <a:ext cx="231213" cy="10663"/>
            </a:xfrm>
            <a:custGeom>
              <a:avLst/>
              <a:gdLst/>
              <a:ahLst/>
              <a:cxnLst/>
              <a:rect l="l" t="t" r="r" b="b"/>
              <a:pathLst>
                <a:path w="7264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7097" y="334"/>
                  </a:lnTo>
                  <a:cubicBezTo>
                    <a:pt x="7192" y="334"/>
                    <a:pt x="7264" y="263"/>
                    <a:pt x="7264" y="167"/>
                  </a:cubicBezTo>
                  <a:cubicBezTo>
                    <a:pt x="7264" y="72"/>
                    <a:pt x="7192" y="1"/>
                    <a:pt x="7097" y="1"/>
                  </a:cubicBezTo>
                  <a:close/>
                </a:path>
              </a:pathLst>
            </a:custGeom>
            <a:solidFill>
              <a:srgbClr val="D1E7B6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890;p10">
              <a:extLst>
                <a:ext uri="{FF2B5EF4-FFF2-40B4-BE49-F238E27FC236}">
                  <a16:creationId xmlns:a16="http://schemas.microsoft.com/office/drawing/2014/main" id="{31DFB34C-5CE5-8C61-0BBA-F5A687D81872}"/>
                </a:ext>
              </a:extLst>
            </p:cNvPr>
            <p:cNvSpPr/>
            <p:nvPr/>
          </p:nvSpPr>
          <p:spPr>
            <a:xfrm>
              <a:off x="3767509" y="1618532"/>
              <a:ext cx="152020" cy="10663"/>
            </a:xfrm>
            <a:custGeom>
              <a:avLst/>
              <a:gdLst/>
              <a:ahLst/>
              <a:cxnLst/>
              <a:rect l="l" t="t" r="r" b="b"/>
              <a:pathLst>
                <a:path w="4776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4621" y="334"/>
                  </a:lnTo>
                  <a:cubicBezTo>
                    <a:pt x="4704" y="334"/>
                    <a:pt x="4775" y="263"/>
                    <a:pt x="4775" y="168"/>
                  </a:cubicBezTo>
                  <a:cubicBezTo>
                    <a:pt x="4775" y="72"/>
                    <a:pt x="4704" y="1"/>
                    <a:pt x="4621" y="1"/>
                  </a:cubicBezTo>
                  <a:close/>
                </a:path>
              </a:pathLst>
            </a:custGeom>
            <a:solidFill>
              <a:srgbClr val="D1E7B6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891;p10">
              <a:extLst>
                <a:ext uri="{FF2B5EF4-FFF2-40B4-BE49-F238E27FC236}">
                  <a16:creationId xmlns:a16="http://schemas.microsoft.com/office/drawing/2014/main" id="{F9CEC0E1-EA8B-8761-84BB-E99BA155AF75}"/>
                </a:ext>
              </a:extLst>
            </p:cNvPr>
            <p:cNvSpPr/>
            <p:nvPr/>
          </p:nvSpPr>
          <p:spPr>
            <a:xfrm>
              <a:off x="3931624" y="1618532"/>
              <a:ext cx="67098" cy="10663"/>
            </a:xfrm>
            <a:custGeom>
              <a:avLst/>
              <a:gdLst/>
              <a:ahLst/>
              <a:cxnLst/>
              <a:rect l="l" t="t" r="r" b="b"/>
              <a:pathLst>
                <a:path w="2108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1941" y="334"/>
                  </a:lnTo>
                  <a:cubicBezTo>
                    <a:pt x="2036" y="334"/>
                    <a:pt x="2108" y="263"/>
                    <a:pt x="2108" y="168"/>
                  </a:cubicBezTo>
                  <a:cubicBezTo>
                    <a:pt x="2108" y="72"/>
                    <a:pt x="2036" y="1"/>
                    <a:pt x="1941" y="1"/>
                  </a:cubicBezTo>
                  <a:close/>
                </a:path>
              </a:pathLst>
            </a:custGeom>
            <a:solidFill>
              <a:srgbClr val="D1E7B6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892;p10">
              <a:extLst>
                <a:ext uri="{FF2B5EF4-FFF2-40B4-BE49-F238E27FC236}">
                  <a16:creationId xmlns:a16="http://schemas.microsoft.com/office/drawing/2014/main" id="{99AB1D64-63C3-F810-8758-9D26F1AAD5C2}"/>
                </a:ext>
              </a:extLst>
            </p:cNvPr>
            <p:cNvSpPr/>
            <p:nvPr/>
          </p:nvSpPr>
          <p:spPr>
            <a:xfrm>
              <a:off x="3767509" y="1590108"/>
              <a:ext cx="39087" cy="10663"/>
            </a:xfrm>
            <a:custGeom>
              <a:avLst/>
              <a:gdLst/>
              <a:ahLst/>
              <a:cxnLst/>
              <a:rect l="l" t="t" r="r" b="b"/>
              <a:pathLst>
                <a:path w="1228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1061" y="334"/>
                  </a:lnTo>
                  <a:cubicBezTo>
                    <a:pt x="1144" y="334"/>
                    <a:pt x="1227" y="263"/>
                    <a:pt x="1227" y="168"/>
                  </a:cubicBezTo>
                  <a:cubicBezTo>
                    <a:pt x="1227" y="72"/>
                    <a:pt x="1144" y="1"/>
                    <a:pt x="1061" y="1"/>
                  </a:cubicBezTo>
                  <a:close/>
                </a:path>
              </a:pathLst>
            </a:custGeom>
            <a:solidFill>
              <a:srgbClr val="D1E7B6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893;p10">
              <a:extLst>
                <a:ext uri="{FF2B5EF4-FFF2-40B4-BE49-F238E27FC236}">
                  <a16:creationId xmlns:a16="http://schemas.microsoft.com/office/drawing/2014/main" id="{F972478C-5C90-5914-2AB3-81C5CA8781EB}"/>
                </a:ext>
              </a:extLst>
            </p:cNvPr>
            <p:cNvSpPr/>
            <p:nvPr/>
          </p:nvSpPr>
          <p:spPr>
            <a:xfrm>
              <a:off x="3818309" y="1590108"/>
              <a:ext cx="180412" cy="10663"/>
            </a:xfrm>
            <a:custGeom>
              <a:avLst/>
              <a:gdLst/>
              <a:ahLst/>
              <a:cxnLst/>
              <a:rect l="l" t="t" r="r" b="b"/>
              <a:pathLst>
                <a:path w="5668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501" y="334"/>
                  </a:lnTo>
                  <a:cubicBezTo>
                    <a:pt x="5596" y="334"/>
                    <a:pt x="5668" y="263"/>
                    <a:pt x="5668" y="168"/>
                  </a:cubicBezTo>
                  <a:cubicBezTo>
                    <a:pt x="5668" y="72"/>
                    <a:pt x="5596" y="1"/>
                    <a:pt x="5501" y="1"/>
                  </a:cubicBezTo>
                  <a:close/>
                </a:path>
              </a:pathLst>
            </a:custGeom>
            <a:solidFill>
              <a:srgbClr val="D1E7B6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" name="Google Shape;894;p10">
              <a:extLst>
                <a:ext uri="{FF2B5EF4-FFF2-40B4-BE49-F238E27FC236}">
                  <a16:creationId xmlns:a16="http://schemas.microsoft.com/office/drawing/2014/main" id="{5541B694-EE2B-D47D-2B72-33F54D69859B}"/>
                </a:ext>
              </a:extLst>
            </p:cNvPr>
            <p:cNvGrpSpPr/>
            <p:nvPr/>
          </p:nvGrpSpPr>
          <p:grpSpPr>
            <a:xfrm>
              <a:off x="3716358" y="1544655"/>
              <a:ext cx="361971" cy="314958"/>
              <a:chOff x="3716358" y="1544655"/>
              <a:chExt cx="361971" cy="314958"/>
            </a:xfrm>
          </p:grpSpPr>
          <p:sp>
            <p:nvSpPr>
              <p:cNvPr id="148" name="Google Shape;895;p10">
                <a:extLst>
                  <a:ext uri="{FF2B5EF4-FFF2-40B4-BE49-F238E27FC236}">
                    <a16:creationId xmlns:a16="http://schemas.microsoft.com/office/drawing/2014/main" id="{87458E0C-A23F-69A2-710D-B60E68B185D9}"/>
                  </a:ext>
                </a:extLst>
              </p:cNvPr>
              <p:cNvSpPr/>
              <p:nvPr/>
            </p:nvSpPr>
            <p:spPr>
              <a:xfrm>
                <a:off x="3767509" y="1675381"/>
                <a:ext cx="84540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335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63"/>
                      <a:pt x="72" y="334"/>
                      <a:pt x="168" y="334"/>
                    </a:cubicBezTo>
                    <a:lnTo>
                      <a:pt x="2477" y="334"/>
                    </a:lnTo>
                    <a:cubicBezTo>
                      <a:pt x="2561" y="334"/>
                      <a:pt x="2632" y="263"/>
                      <a:pt x="2632" y="167"/>
                    </a:cubicBezTo>
                    <a:cubicBezTo>
                      <a:pt x="2656" y="72"/>
                      <a:pt x="2573" y="1"/>
                      <a:pt x="2477" y="1"/>
                    </a:cubicBezTo>
                    <a:close/>
                  </a:path>
                </a:pathLst>
              </a:custGeom>
              <a:solidFill>
                <a:srgbClr val="D1E7B6"/>
              </a:solidFill>
              <a:ln>
                <a:solidFill>
                  <a:srgbClr val="00285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896;p10">
                <a:extLst>
                  <a:ext uri="{FF2B5EF4-FFF2-40B4-BE49-F238E27FC236}">
                    <a16:creationId xmlns:a16="http://schemas.microsoft.com/office/drawing/2014/main" id="{A306322E-9B44-AAB9-F2E5-51334935F2B5}"/>
                  </a:ext>
                </a:extLst>
              </p:cNvPr>
              <p:cNvSpPr/>
              <p:nvPr/>
            </p:nvSpPr>
            <p:spPr>
              <a:xfrm>
                <a:off x="3875158" y="1675381"/>
                <a:ext cx="123564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335" extrusionOk="0">
                    <a:moveTo>
                      <a:pt x="167" y="1"/>
                    </a:moveTo>
                    <a:cubicBezTo>
                      <a:pt x="72" y="1"/>
                      <a:pt x="0" y="72"/>
                      <a:pt x="0" y="167"/>
                    </a:cubicBezTo>
                    <a:cubicBezTo>
                      <a:pt x="0" y="263"/>
                      <a:pt x="72" y="334"/>
                      <a:pt x="167" y="334"/>
                    </a:cubicBezTo>
                    <a:lnTo>
                      <a:pt x="3715" y="334"/>
                    </a:lnTo>
                    <a:cubicBezTo>
                      <a:pt x="3810" y="334"/>
                      <a:pt x="3882" y="263"/>
                      <a:pt x="3882" y="167"/>
                    </a:cubicBezTo>
                    <a:cubicBezTo>
                      <a:pt x="3882" y="72"/>
                      <a:pt x="3810" y="1"/>
                      <a:pt x="3715" y="1"/>
                    </a:cubicBezTo>
                    <a:close/>
                  </a:path>
                </a:pathLst>
              </a:custGeom>
              <a:solidFill>
                <a:srgbClr val="D1E7B6"/>
              </a:solidFill>
              <a:ln>
                <a:solidFill>
                  <a:srgbClr val="00285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897;p10">
                <a:extLst>
                  <a:ext uri="{FF2B5EF4-FFF2-40B4-BE49-F238E27FC236}">
                    <a16:creationId xmlns:a16="http://schemas.microsoft.com/office/drawing/2014/main" id="{B8BBC3AC-F7EC-2BB7-CBF2-B86501A7B833}"/>
                  </a:ext>
                </a:extLst>
              </p:cNvPr>
              <p:cNvSpPr/>
              <p:nvPr/>
            </p:nvSpPr>
            <p:spPr>
              <a:xfrm>
                <a:off x="3767509" y="1703423"/>
                <a:ext cx="174747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335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68" y="334"/>
                    </a:cubicBezTo>
                    <a:lnTo>
                      <a:pt x="5335" y="334"/>
                    </a:lnTo>
                    <a:cubicBezTo>
                      <a:pt x="5418" y="334"/>
                      <a:pt x="5490" y="251"/>
                      <a:pt x="5490" y="168"/>
                    </a:cubicBezTo>
                    <a:cubicBezTo>
                      <a:pt x="5490" y="72"/>
                      <a:pt x="5418" y="1"/>
                      <a:pt x="5335" y="1"/>
                    </a:cubicBezTo>
                    <a:close/>
                  </a:path>
                </a:pathLst>
              </a:custGeom>
              <a:solidFill>
                <a:srgbClr val="D1E7B6"/>
              </a:solidFill>
              <a:ln>
                <a:solidFill>
                  <a:srgbClr val="00285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898;p10">
                <a:extLst>
                  <a:ext uri="{FF2B5EF4-FFF2-40B4-BE49-F238E27FC236}">
                    <a16:creationId xmlns:a16="http://schemas.microsoft.com/office/drawing/2014/main" id="{F14E3651-6527-BDCD-1DEE-312277314C0F}"/>
                  </a:ext>
                </a:extLst>
              </p:cNvPr>
              <p:cNvSpPr/>
              <p:nvPr/>
            </p:nvSpPr>
            <p:spPr>
              <a:xfrm>
                <a:off x="3954351" y="1703423"/>
                <a:ext cx="44371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335" extrusionOk="0">
                    <a:moveTo>
                      <a:pt x="155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55" y="334"/>
                    </a:cubicBezTo>
                    <a:lnTo>
                      <a:pt x="1227" y="334"/>
                    </a:lnTo>
                    <a:cubicBezTo>
                      <a:pt x="1322" y="334"/>
                      <a:pt x="1394" y="251"/>
                      <a:pt x="1394" y="168"/>
                    </a:cubicBezTo>
                    <a:cubicBezTo>
                      <a:pt x="1394" y="72"/>
                      <a:pt x="1322" y="1"/>
                      <a:pt x="1227" y="1"/>
                    </a:cubicBezTo>
                    <a:close/>
                  </a:path>
                </a:pathLst>
              </a:custGeom>
              <a:solidFill>
                <a:srgbClr val="D1E7B6"/>
              </a:solidFill>
              <a:ln>
                <a:solidFill>
                  <a:srgbClr val="00285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899;p10">
                <a:extLst>
                  <a:ext uri="{FF2B5EF4-FFF2-40B4-BE49-F238E27FC236}">
                    <a16:creationId xmlns:a16="http://schemas.microsoft.com/office/drawing/2014/main" id="{90599B0E-8B8B-5526-5B86-D375CB2D1E24}"/>
                  </a:ext>
                </a:extLst>
              </p:cNvPr>
              <p:cNvSpPr/>
              <p:nvPr/>
            </p:nvSpPr>
            <p:spPr>
              <a:xfrm>
                <a:off x="3716358" y="1544655"/>
                <a:ext cx="361971" cy="314958"/>
              </a:xfrm>
              <a:custGeom>
                <a:avLst/>
                <a:gdLst/>
                <a:ahLst/>
                <a:cxnLst/>
                <a:rect l="l" t="t" r="r" b="b"/>
                <a:pathLst>
                  <a:path w="11372" h="9895" extrusionOk="0">
                    <a:moveTo>
                      <a:pt x="3513" y="6751"/>
                    </a:moveTo>
                    <a:lnTo>
                      <a:pt x="3346" y="7477"/>
                    </a:lnTo>
                    <a:lnTo>
                      <a:pt x="1953" y="7477"/>
                    </a:lnTo>
                    <a:lnTo>
                      <a:pt x="1953" y="7489"/>
                    </a:lnTo>
                    <a:cubicBezTo>
                      <a:pt x="1656" y="7489"/>
                      <a:pt x="1394" y="7251"/>
                      <a:pt x="1394" y="6941"/>
                    </a:cubicBezTo>
                    <a:lnTo>
                      <a:pt x="1394" y="6751"/>
                    </a:lnTo>
                    <a:close/>
                    <a:moveTo>
                      <a:pt x="9430" y="333"/>
                    </a:moveTo>
                    <a:cubicBezTo>
                      <a:pt x="9728" y="333"/>
                      <a:pt x="9990" y="572"/>
                      <a:pt x="9990" y="881"/>
                    </a:cubicBezTo>
                    <a:lnTo>
                      <a:pt x="9990" y="5870"/>
                    </a:lnTo>
                    <a:cubicBezTo>
                      <a:pt x="9990" y="6168"/>
                      <a:pt x="9752" y="6418"/>
                      <a:pt x="9430" y="6418"/>
                    </a:cubicBezTo>
                    <a:lnTo>
                      <a:pt x="6597" y="6418"/>
                    </a:lnTo>
                    <a:cubicBezTo>
                      <a:pt x="6561" y="6418"/>
                      <a:pt x="6537" y="6429"/>
                      <a:pt x="6501" y="6441"/>
                    </a:cubicBezTo>
                    <a:lnTo>
                      <a:pt x="3489" y="8501"/>
                    </a:lnTo>
                    <a:cubicBezTo>
                      <a:pt x="3465" y="8501"/>
                      <a:pt x="3465" y="8489"/>
                      <a:pt x="3465" y="8489"/>
                    </a:cubicBezTo>
                    <a:lnTo>
                      <a:pt x="3906" y="6608"/>
                    </a:lnTo>
                    <a:cubicBezTo>
                      <a:pt x="3918" y="6560"/>
                      <a:pt x="3906" y="6501"/>
                      <a:pt x="3870" y="6477"/>
                    </a:cubicBezTo>
                    <a:cubicBezTo>
                      <a:pt x="3834" y="6429"/>
                      <a:pt x="3799" y="6418"/>
                      <a:pt x="3739" y="6418"/>
                    </a:cubicBezTo>
                    <a:lnTo>
                      <a:pt x="894" y="6418"/>
                    </a:lnTo>
                    <a:cubicBezTo>
                      <a:pt x="596" y="6418"/>
                      <a:pt x="346" y="6179"/>
                      <a:pt x="346" y="5870"/>
                    </a:cubicBezTo>
                    <a:lnTo>
                      <a:pt x="346" y="881"/>
                    </a:lnTo>
                    <a:cubicBezTo>
                      <a:pt x="346" y="584"/>
                      <a:pt x="584" y="333"/>
                      <a:pt x="894" y="333"/>
                    </a:cubicBezTo>
                    <a:close/>
                    <a:moveTo>
                      <a:pt x="10502" y="1405"/>
                    </a:moveTo>
                    <a:cubicBezTo>
                      <a:pt x="10800" y="1405"/>
                      <a:pt x="11061" y="1643"/>
                      <a:pt x="11061" y="1953"/>
                    </a:cubicBezTo>
                    <a:lnTo>
                      <a:pt x="11061" y="6941"/>
                    </a:lnTo>
                    <a:cubicBezTo>
                      <a:pt x="11050" y="7239"/>
                      <a:pt x="10788" y="7489"/>
                      <a:pt x="10490" y="7489"/>
                    </a:cubicBezTo>
                    <a:lnTo>
                      <a:pt x="7656" y="7489"/>
                    </a:lnTo>
                    <a:cubicBezTo>
                      <a:pt x="7609" y="7489"/>
                      <a:pt x="7549" y="7525"/>
                      <a:pt x="7513" y="7549"/>
                    </a:cubicBezTo>
                    <a:cubicBezTo>
                      <a:pt x="7490" y="7596"/>
                      <a:pt x="7478" y="7644"/>
                      <a:pt x="7490" y="7680"/>
                    </a:cubicBezTo>
                    <a:lnTo>
                      <a:pt x="7918" y="9561"/>
                    </a:lnTo>
                    <a:lnTo>
                      <a:pt x="7918" y="9573"/>
                    </a:lnTo>
                    <a:lnTo>
                      <a:pt x="7906" y="9573"/>
                    </a:lnTo>
                    <a:lnTo>
                      <a:pt x="5216" y="7727"/>
                    </a:lnTo>
                    <a:lnTo>
                      <a:pt x="6644" y="6751"/>
                    </a:lnTo>
                    <a:lnTo>
                      <a:pt x="9430" y="6751"/>
                    </a:lnTo>
                    <a:cubicBezTo>
                      <a:pt x="9930" y="6751"/>
                      <a:pt x="10311" y="6358"/>
                      <a:pt x="10311" y="5870"/>
                    </a:cubicBezTo>
                    <a:lnTo>
                      <a:pt x="10311" y="1405"/>
                    </a:lnTo>
                    <a:close/>
                    <a:moveTo>
                      <a:pt x="882" y="0"/>
                    </a:moveTo>
                    <a:cubicBezTo>
                      <a:pt x="393" y="0"/>
                      <a:pt x="1" y="393"/>
                      <a:pt x="1" y="881"/>
                    </a:cubicBezTo>
                    <a:lnTo>
                      <a:pt x="1" y="5870"/>
                    </a:lnTo>
                    <a:cubicBezTo>
                      <a:pt x="1" y="6358"/>
                      <a:pt x="393" y="6739"/>
                      <a:pt x="882" y="6739"/>
                    </a:cubicBezTo>
                    <a:lnTo>
                      <a:pt x="1072" y="6739"/>
                    </a:lnTo>
                    <a:lnTo>
                      <a:pt x="1072" y="6941"/>
                    </a:lnTo>
                    <a:cubicBezTo>
                      <a:pt x="1072" y="7430"/>
                      <a:pt x="1465" y="7811"/>
                      <a:pt x="1953" y="7811"/>
                    </a:cubicBezTo>
                    <a:lnTo>
                      <a:pt x="3275" y="7811"/>
                    </a:lnTo>
                    <a:lnTo>
                      <a:pt x="3144" y="8406"/>
                    </a:lnTo>
                    <a:cubicBezTo>
                      <a:pt x="3108" y="8549"/>
                      <a:pt x="3168" y="8692"/>
                      <a:pt x="3287" y="8763"/>
                    </a:cubicBezTo>
                    <a:cubicBezTo>
                      <a:pt x="3346" y="8811"/>
                      <a:pt x="3430" y="8823"/>
                      <a:pt x="3489" y="8823"/>
                    </a:cubicBezTo>
                    <a:cubicBezTo>
                      <a:pt x="3561" y="8823"/>
                      <a:pt x="3620" y="8811"/>
                      <a:pt x="3680" y="8763"/>
                    </a:cubicBezTo>
                    <a:lnTo>
                      <a:pt x="4918" y="7918"/>
                    </a:lnTo>
                    <a:lnTo>
                      <a:pt x="7704" y="9835"/>
                    </a:lnTo>
                    <a:cubicBezTo>
                      <a:pt x="7763" y="9882"/>
                      <a:pt x="7847" y="9894"/>
                      <a:pt x="7906" y="9894"/>
                    </a:cubicBezTo>
                    <a:cubicBezTo>
                      <a:pt x="7978" y="9894"/>
                      <a:pt x="8037" y="9882"/>
                      <a:pt x="8097" y="9835"/>
                    </a:cubicBezTo>
                    <a:cubicBezTo>
                      <a:pt x="8216" y="9763"/>
                      <a:pt x="8275" y="9620"/>
                      <a:pt x="8240" y="9477"/>
                    </a:cubicBezTo>
                    <a:lnTo>
                      <a:pt x="7859" y="7811"/>
                    </a:lnTo>
                    <a:lnTo>
                      <a:pt x="10490" y="7811"/>
                    </a:lnTo>
                    <a:cubicBezTo>
                      <a:pt x="10978" y="7811"/>
                      <a:pt x="11371" y="7430"/>
                      <a:pt x="11371" y="6941"/>
                    </a:cubicBezTo>
                    <a:lnTo>
                      <a:pt x="11371" y="1953"/>
                    </a:lnTo>
                    <a:cubicBezTo>
                      <a:pt x="11371" y="1476"/>
                      <a:pt x="10966" y="1072"/>
                      <a:pt x="10490" y="1072"/>
                    </a:cubicBezTo>
                    <a:lnTo>
                      <a:pt x="10299" y="1072"/>
                    </a:lnTo>
                    <a:lnTo>
                      <a:pt x="10299" y="881"/>
                    </a:lnTo>
                    <a:cubicBezTo>
                      <a:pt x="10299" y="393"/>
                      <a:pt x="9918" y="0"/>
                      <a:pt x="9418" y="0"/>
                    </a:cubicBezTo>
                    <a:close/>
                  </a:path>
                </a:pathLst>
              </a:custGeom>
              <a:solidFill>
                <a:srgbClr val="D1E7B6"/>
              </a:solidFill>
              <a:ln>
                <a:solidFill>
                  <a:srgbClr val="00285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3" name="Google Shape;900;p10">
            <a:extLst>
              <a:ext uri="{FF2B5EF4-FFF2-40B4-BE49-F238E27FC236}">
                <a16:creationId xmlns:a16="http://schemas.microsoft.com/office/drawing/2014/main" id="{9B82E41B-7EC4-8DFA-094F-9E843F276E88}"/>
              </a:ext>
            </a:extLst>
          </p:cNvPr>
          <p:cNvSpPr/>
          <p:nvPr/>
        </p:nvSpPr>
        <p:spPr>
          <a:xfrm rot="-5400000" flipH="1">
            <a:off x="5296718" y="3050911"/>
            <a:ext cx="757873" cy="661801"/>
          </a:xfrm>
          <a:custGeom>
            <a:avLst/>
            <a:gdLst/>
            <a:ahLst/>
            <a:cxnLst/>
            <a:rect l="l" t="t" r="r" b="b"/>
            <a:pathLst>
              <a:path w="1458" h="1328" extrusionOk="0">
                <a:moveTo>
                  <a:pt x="1047" y="1"/>
                </a:moveTo>
                <a:lnTo>
                  <a:pt x="1047" y="188"/>
                </a:lnTo>
                <a:cubicBezTo>
                  <a:pt x="484" y="289"/>
                  <a:pt x="51" y="758"/>
                  <a:pt x="1" y="1328"/>
                </a:cubicBezTo>
                <a:lnTo>
                  <a:pt x="477" y="1328"/>
                </a:lnTo>
                <a:cubicBezTo>
                  <a:pt x="527" y="1018"/>
                  <a:pt x="751" y="765"/>
                  <a:pt x="1047" y="679"/>
                </a:cubicBezTo>
                <a:lnTo>
                  <a:pt x="1047" y="845"/>
                </a:lnTo>
                <a:lnTo>
                  <a:pt x="1458" y="433"/>
                </a:lnTo>
                <a:lnTo>
                  <a:pt x="1047" y="1"/>
                </a:lnTo>
                <a:close/>
              </a:path>
            </a:pathLst>
          </a:custGeom>
          <a:solidFill>
            <a:srgbClr val="ADD2E5"/>
          </a:solidFill>
          <a:ln w="9525" cap="flat" cmpd="sng">
            <a:solidFill>
              <a:srgbClr val="ACD1E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901;p10">
            <a:extLst>
              <a:ext uri="{FF2B5EF4-FFF2-40B4-BE49-F238E27FC236}">
                <a16:creationId xmlns:a16="http://schemas.microsoft.com/office/drawing/2014/main" id="{68A77156-5DBC-DB53-47D2-48F1E756F5DF}"/>
              </a:ext>
            </a:extLst>
          </p:cNvPr>
          <p:cNvSpPr/>
          <p:nvPr/>
        </p:nvSpPr>
        <p:spPr>
          <a:xfrm rot="-5400000" flipH="1">
            <a:off x="6021061" y="3536742"/>
            <a:ext cx="757873" cy="665289"/>
          </a:xfrm>
          <a:custGeom>
            <a:avLst/>
            <a:gdLst/>
            <a:ahLst/>
            <a:cxnLst/>
            <a:rect l="l" t="t" r="r" b="b"/>
            <a:pathLst>
              <a:path w="1458" h="1335" extrusionOk="0">
                <a:moveTo>
                  <a:pt x="974" y="0"/>
                </a:moveTo>
                <a:cubicBezTo>
                  <a:pt x="931" y="311"/>
                  <a:pt x="707" y="570"/>
                  <a:pt x="404" y="657"/>
                </a:cubicBezTo>
                <a:lnTo>
                  <a:pt x="404" y="491"/>
                </a:lnTo>
                <a:lnTo>
                  <a:pt x="0" y="902"/>
                </a:lnTo>
                <a:lnTo>
                  <a:pt x="404" y="1335"/>
                </a:lnTo>
                <a:lnTo>
                  <a:pt x="404" y="1140"/>
                </a:lnTo>
                <a:cubicBezTo>
                  <a:pt x="967" y="1039"/>
                  <a:pt x="1400" y="577"/>
                  <a:pt x="1457" y="0"/>
                </a:cubicBezTo>
                <a:close/>
              </a:path>
            </a:pathLst>
          </a:custGeom>
          <a:solidFill>
            <a:srgbClr val="F3D57A"/>
          </a:solidFill>
          <a:ln w="9525" cap="flat" cmpd="sng">
            <a:solidFill>
              <a:srgbClr val="F3D57A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5" name="Google Shape;902;p10">
            <a:extLst>
              <a:ext uri="{FF2B5EF4-FFF2-40B4-BE49-F238E27FC236}">
                <a16:creationId xmlns:a16="http://schemas.microsoft.com/office/drawing/2014/main" id="{C38DA52A-6644-BC96-679F-059DF19C2BF1}"/>
              </a:ext>
            </a:extLst>
          </p:cNvPr>
          <p:cNvGrpSpPr/>
          <p:nvPr/>
        </p:nvGrpSpPr>
        <p:grpSpPr>
          <a:xfrm>
            <a:off x="2914587" y="2670415"/>
            <a:ext cx="253727" cy="239277"/>
            <a:chOff x="1767069" y="3360146"/>
            <a:chExt cx="286324" cy="348164"/>
          </a:xfrm>
        </p:grpSpPr>
        <p:sp>
          <p:nvSpPr>
            <p:cNvPr id="156" name="Google Shape;903;p10">
              <a:extLst>
                <a:ext uri="{FF2B5EF4-FFF2-40B4-BE49-F238E27FC236}">
                  <a16:creationId xmlns:a16="http://schemas.microsoft.com/office/drawing/2014/main" id="{A7275E5F-01FC-7FAC-D783-16BF5A5CD920}"/>
                </a:ext>
              </a:extLst>
            </p:cNvPr>
            <p:cNvSpPr/>
            <p:nvPr/>
          </p:nvSpPr>
          <p:spPr>
            <a:xfrm>
              <a:off x="1767069" y="3404277"/>
              <a:ext cx="228223" cy="304033"/>
            </a:xfrm>
            <a:custGeom>
              <a:avLst/>
              <a:gdLst/>
              <a:ahLst/>
              <a:cxnLst/>
              <a:rect l="l" t="t" r="r" b="b"/>
              <a:pathLst>
                <a:path w="7204" h="9597" extrusionOk="0">
                  <a:moveTo>
                    <a:pt x="2072" y="7537"/>
                  </a:moveTo>
                  <a:lnTo>
                    <a:pt x="2072" y="9049"/>
                  </a:lnTo>
                  <a:lnTo>
                    <a:pt x="572" y="7537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7382"/>
                  </a:lnTo>
                  <a:cubicBezTo>
                    <a:pt x="0" y="7418"/>
                    <a:pt x="12" y="7465"/>
                    <a:pt x="48" y="7501"/>
                  </a:cubicBezTo>
                  <a:lnTo>
                    <a:pt x="2096" y="9549"/>
                  </a:lnTo>
                  <a:cubicBezTo>
                    <a:pt x="2132" y="9585"/>
                    <a:pt x="2179" y="9597"/>
                    <a:pt x="2215" y="9597"/>
                  </a:cubicBezTo>
                  <a:lnTo>
                    <a:pt x="7025" y="9597"/>
                  </a:lnTo>
                  <a:cubicBezTo>
                    <a:pt x="7120" y="9597"/>
                    <a:pt x="7192" y="9513"/>
                    <a:pt x="7192" y="9430"/>
                  </a:cubicBezTo>
                  <a:lnTo>
                    <a:pt x="7192" y="7811"/>
                  </a:lnTo>
                  <a:cubicBezTo>
                    <a:pt x="7204" y="7715"/>
                    <a:pt x="7132" y="7644"/>
                    <a:pt x="7037" y="7644"/>
                  </a:cubicBezTo>
                  <a:cubicBezTo>
                    <a:pt x="6954" y="7644"/>
                    <a:pt x="6882" y="7715"/>
                    <a:pt x="6882" y="7811"/>
                  </a:cubicBezTo>
                  <a:lnTo>
                    <a:pt x="6882" y="9263"/>
                  </a:lnTo>
                  <a:lnTo>
                    <a:pt x="2382" y="9263"/>
                  </a:lnTo>
                  <a:lnTo>
                    <a:pt x="2382" y="7382"/>
                  </a:lnTo>
                  <a:cubicBezTo>
                    <a:pt x="2382" y="7287"/>
                    <a:pt x="2310" y="7215"/>
                    <a:pt x="2215" y="7215"/>
                  </a:cubicBezTo>
                  <a:lnTo>
                    <a:pt x="334" y="7215"/>
                  </a:lnTo>
                  <a:lnTo>
                    <a:pt x="334" y="322"/>
                  </a:lnTo>
                  <a:lnTo>
                    <a:pt x="1858" y="322"/>
                  </a:lnTo>
                  <a:cubicBezTo>
                    <a:pt x="1953" y="322"/>
                    <a:pt x="2024" y="250"/>
                    <a:pt x="2024" y="155"/>
                  </a:cubicBezTo>
                  <a:cubicBezTo>
                    <a:pt x="2024" y="72"/>
                    <a:pt x="1953" y="0"/>
                    <a:pt x="185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904;p10">
              <a:extLst>
                <a:ext uri="{FF2B5EF4-FFF2-40B4-BE49-F238E27FC236}">
                  <a16:creationId xmlns:a16="http://schemas.microsoft.com/office/drawing/2014/main" id="{CD4AE4AF-2873-DD7F-B6EB-D0D8C7B0487E}"/>
                </a:ext>
              </a:extLst>
            </p:cNvPr>
            <p:cNvSpPr/>
            <p:nvPr/>
          </p:nvSpPr>
          <p:spPr>
            <a:xfrm>
              <a:off x="1799509" y="3360146"/>
              <a:ext cx="253884" cy="276883"/>
            </a:xfrm>
            <a:custGeom>
              <a:avLst/>
              <a:gdLst/>
              <a:ahLst/>
              <a:cxnLst/>
              <a:rect l="l" t="t" r="r" b="b"/>
              <a:pathLst>
                <a:path w="8014" h="8740" extrusionOk="0">
                  <a:moveTo>
                    <a:pt x="4406" y="3751"/>
                  </a:moveTo>
                  <a:cubicBezTo>
                    <a:pt x="4525" y="3870"/>
                    <a:pt x="4680" y="3965"/>
                    <a:pt x="4822" y="4048"/>
                  </a:cubicBezTo>
                  <a:lnTo>
                    <a:pt x="4822" y="4132"/>
                  </a:lnTo>
                  <a:lnTo>
                    <a:pt x="334" y="4132"/>
                  </a:lnTo>
                  <a:lnTo>
                    <a:pt x="334" y="3751"/>
                  </a:lnTo>
                  <a:close/>
                  <a:moveTo>
                    <a:pt x="5870" y="0"/>
                  </a:moveTo>
                  <a:cubicBezTo>
                    <a:pt x="4941" y="0"/>
                    <a:pt x="4156" y="583"/>
                    <a:pt x="3846" y="1405"/>
                  </a:cubicBezTo>
                  <a:lnTo>
                    <a:pt x="1477" y="1405"/>
                  </a:lnTo>
                  <a:cubicBezTo>
                    <a:pt x="1393" y="1405"/>
                    <a:pt x="1310" y="1476"/>
                    <a:pt x="1310" y="1572"/>
                  </a:cubicBezTo>
                  <a:cubicBezTo>
                    <a:pt x="1310" y="1655"/>
                    <a:pt x="1393" y="1726"/>
                    <a:pt x="1477" y="1726"/>
                  </a:cubicBezTo>
                  <a:lnTo>
                    <a:pt x="3739" y="1726"/>
                  </a:lnTo>
                  <a:cubicBezTo>
                    <a:pt x="3715" y="1869"/>
                    <a:pt x="3691" y="2012"/>
                    <a:pt x="3691" y="2167"/>
                  </a:cubicBezTo>
                  <a:cubicBezTo>
                    <a:pt x="3691" y="2643"/>
                    <a:pt x="3858" y="3084"/>
                    <a:pt x="4108" y="3441"/>
                  </a:cubicBezTo>
                  <a:lnTo>
                    <a:pt x="167" y="3441"/>
                  </a:lnTo>
                  <a:cubicBezTo>
                    <a:pt x="84" y="3441"/>
                    <a:pt x="0" y="3512"/>
                    <a:pt x="0" y="3608"/>
                  </a:cubicBezTo>
                  <a:lnTo>
                    <a:pt x="0" y="4310"/>
                  </a:lnTo>
                  <a:cubicBezTo>
                    <a:pt x="0" y="4393"/>
                    <a:pt x="84" y="4465"/>
                    <a:pt x="167" y="4465"/>
                  </a:cubicBezTo>
                  <a:lnTo>
                    <a:pt x="4977" y="4465"/>
                  </a:lnTo>
                  <a:cubicBezTo>
                    <a:pt x="5061" y="4465"/>
                    <a:pt x="5144" y="4393"/>
                    <a:pt x="5144" y="4310"/>
                  </a:cubicBezTo>
                  <a:lnTo>
                    <a:pt x="5144" y="4203"/>
                  </a:lnTo>
                  <a:cubicBezTo>
                    <a:pt x="5358" y="4274"/>
                    <a:pt x="5596" y="4322"/>
                    <a:pt x="5834" y="4322"/>
                  </a:cubicBezTo>
                  <a:lnTo>
                    <a:pt x="5834" y="8573"/>
                  </a:lnTo>
                  <a:cubicBezTo>
                    <a:pt x="5834" y="8668"/>
                    <a:pt x="5918" y="8739"/>
                    <a:pt x="6001" y="8739"/>
                  </a:cubicBezTo>
                  <a:cubicBezTo>
                    <a:pt x="6096" y="8739"/>
                    <a:pt x="6168" y="8668"/>
                    <a:pt x="6168" y="8573"/>
                  </a:cubicBezTo>
                  <a:lnTo>
                    <a:pt x="6168" y="4286"/>
                  </a:lnTo>
                  <a:cubicBezTo>
                    <a:pt x="6549" y="4227"/>
                    <a:pt x="6906" y="4084"/>
                    <a:pt x="7204" y="3834"/>
                  </a:cubicBezTo>
                  <a:cubicBezTo>
                    <a:pt x="7585" y="3512"/>
                    <a:pt x="7847" y="3096"/>
                    <a:pt x="7954" y="2619"/>
                  </a:cubicBezTo>
                  <a:cubicBezTo>
                    <a:pt x="7978" y="2536"/>
                    <a:pt x="7918" y="2441"/>
                    <a:pt x="7835" y="2429"/>
                  </a:cubicBezTo>
                  <a:cubicBezTo>
                    <a:pt x="7825" y="2428"/>
                    <a:pt x="7815" y="2427"/>
                    <a:pt x="7806" y="2427"/>
                  </a:cubicBezTo>
                  <a:cubicBezTo>
                    <a:pt x="7723" y="2427"/>
                    <a:pt x="7655" y="2473"/>
                    <a:pt x="7644" y="2548"/>
                  </a:cubicBezTo>
                  <a:cubicBezTo>
                    <a:pt x="7466" y="3381"/>
                    <a:pt x="6704" y="3989"/>
                    <a:pt x="5858" y="3989"/>
                  </a:cubicBezTo>
                  <a:cubicBezTo>
                    <a:pt x="4846" y="3989"/>
                    <a:pt x="4025" y="3179"/>
                    <a:pt x="4025" y="2167"/>
                  </a:cubicBezTo>
                  <a:cubicBezTo>
                    <a:pt x="4025" y="1155"/>
                    <a:pt x="4846" y="333"/>
                    <a:pt x="5858" y="333"/>
                  </a:cubicBezTo>
                  <a:cubicBezTo>
                    <a:pt x="6787" y="333"/>
                    <a:pt x="7585" y="1048"/>
                    <a:pt x="7680" y="1965"/>
                  </a:cubicBezTo>
                  <a:cubicBezTo>
                    <a:pt x="7704" y="2060"/>
                    <a:pt x="7775" y="2119"/>
                    <a:pt x="7858" y="2119"/>
                  </a:cubicBezTo>
                  <a:cubicBezTo>
                    <a:pt x="7954" y="2107"/>
                    <a:pt x="8013" y="2024"/>
                    <a:pt x="8013" y="1941"/>
                  </a:cubicBezTo>
                  <a:cubicBezTo>
                    <a:pt x="7954" y="1417"/>
                    <a:pt x="7716" y="929"/>
                    <a:pt x="7311" y="572"/>
                  </a:cubicBezTo>
                  <a:cubicBezTo>
                    <a:pt x="6906" y="214"/>
                    <a:pt x="6406" y="0"/>
                    <a:pt x="5870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905;p10">
              <a:extLst>
                <a:ext uri="{FF2B5EF4-FFF2-40B4-BE49-F238E27FC236}">
                  <a16:creationId xmlns:a16="http://schemas.microsoft.com/office/drawing/2014/main" id="{01BBF8A2-E3E7-455E-9C05-2774461FC47F}"/>
                </a:ext>
              </a:extLst>
            </p:cNvPr>
            <p:cNvSpPr/>
            <p:nvPr/>
          </p:nvSpPr>
          <p:spPr>
            <a:xfrm>
              <a:off x="1948120" y="3388532"/>
              <a:ext cx="78852" cy="75367"/>
            </a:xfrm>
            <a:custGeom>
              <a:avLst/>
              <a:gdLst/>
              <a:ahLst/>
              <a:cxnLst/>
              <a:rect l="l" t="t" r="r" b="b"/>
              <a:pathLst>
                <a:path w="2489" h="2379" extrusionOk="0">
                  <a:moveTo>
                    <a:pt x="1513" y="330"/>
                  </a:moveTo>
                  <a:cubicBezTo>
                    <a:pt x="1667" y="330"/>
                    <a:pt x="1798" y="390"/>
                    <a:pt x="1917" y="497"/>
                  </a:cubicBezTo>
                  <a:cubicBezTo>
                    <a:pt x="2132" y="700"/>
                    <a:pt x="2132" y="1057"/>
                    <a:pt x="1905" y="1283"/>
                  </a:cubicBezTo>
                  <a:cubicBezTo>
                    <a:pt x="1792" y="1396"/>
                    <a:pt x="1646" y="1453"/>
                    <a:pt x="1504" y="1453"/>
                  </a:cubicBezTo>
                  <a:cubicBezTo>
                    <a:pt x="1361" y="1453"/>
                    <a:pt x="1221" y="1396"/>
                    <a:pt x="1120" y="1283"/>
                  </a:cubicBezTo>
                  <a:cubicBezTo>
                    <a:pt x="893" y="1057"/>
                    <a:pt x="893" y="700"/>
                    <a:pt x="1120" y="497"/>
                  </a:cubicBezTo>
                  <a:cubicBezTo>
                    <a:pt x="1215" y="390"/>
                    <a:pt x="1370" y="330"/>
                    <a:pt x="1513" y="330"/>
                  </a:cubicBezTo>
                  <a:close/>
                  <a:moveTo>
                    <a:pt x="1518" y="0"/>
                  </a:moveTo>
                  <a:cubicBezTo>
                    <a:pt x="1292" y="0"/>
                    <a:pt x="1066" y="86"/>
                    <a:pt x="893" y="259"/>
                  </a:cubicBezTo>
                  <a:cubicBezTo>
                    <a:pt x="584" y="569"/>
                    <a:pt x="548" y="1033"/>
                    <a:pt x="786" y="1390"/>
                  </a:cubicBezTo>
                  <a:lnTo>
                    <a:pt x="60" y="2116"/>
                  </a:lnTo>
                  <a:cubicBezTo>
                    <a:pt x="0" y="2176"/>
                    <a:pt x="0" y="2283"/>
                    <a:pt x="60" y="2343"/>
                  </a:cubicBezTo>
                  <a:cubicBezTo>
                    <a:pt x="96" y="2366"/>
                    <a:pt x="131" y="2378"/>
                    <a:pt x="179" y="2378"/>
                  </a:cubicBezTo>
                  <a:cubicBezTo>
                    <a:pt x="227" y="2378"/>
                    <a:pt x="274" y="2366"/>
                    <a:pt x="298" y="2343"/>
                  </a:cubicBezTo>
                  <a:lnTo>
                    <a:pt x="1024" y="1604"/>
                  </a:lnTo>
                  <a:cubicBezTo>
                    <a:pt x="1179" y="1712"/>
                    <a:pt x="1358" y="1759"/>
                    <a:pt x="1536" y="1759"/>
                  </a:cubicBezTo>
                  <a:cubicBezTo>
                    <a:pt x="1763" y="1759"/>
                    <a:pt x="1977" y="1664"/>
                    <a:pt x="2155" y="1509"/>
                  </a:cubicBezTo>
                  <a:cubicBezTo>
                    <a:pt x="2489" y="1164"/>
                    <a:pt x="2489" y="592"/>
                    <a:pt x="2144" y="259"/>
                  </a:cubicBezTo>
                  <a:cubicBezTo>
                    <a:pt x="1971" y="86"/>
                    <a:pt x="1745" y="0"/>
                    <a:pt x="151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906;p10">
              <a:extLst>
                <a:ext uri="{FF2B5EF4-FFF2-40B4-BE49-F238E27FC236}">
                  <a16:creationId xmlns:a16="http://schemas.microsoft.com/office/drawing/2014/main" id="{CCE36C54-592F-7EC6-0897-1F2F6A8C87EA}"/>
                </a:ext>
              </a:extLst>
            </p:cNvPr>
            <p:cNvSpPr/>
            <p:nvPr/>
          </p:nvSpPr>
          <p:spPr>
            <a:xfrm>
              <a:off x="1800270" y="3513636"/>
              <a:ext cx="162582" cy="10233"/>
            </a:xfrm>
            <a:custGeom>
              <a:avLst/>
              <a:gdLst/>
              <a:ahLst/>
              <a:cxnLst/>
              <a:rect l="l" t="t" r="r" b="b"/>
              <a:pathLst>
                <a:path w="513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1"/>
                    <a:pt x="5132" y="156"/>
                  </a:cubicBezTo>
                  <a:cubicBezTo>
                    <a:pt x="5132" y="72"/>
                    <a:pt x="5060" y="1"/>
                    <a:pt x="4965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907;p10">
              <a:extLst>
                <a:ext uri="{FF2B5EF4-FFF2-40B4-BE49-F238E27FC236}">
                  <a16:creationId xmlns:a16="http://schemas.microsoft.com/office/drawing/2014/main" id="{2E523668-D855-CC02-2C97-AA9BB526F245}"/>
                </a:ext>
              </a:extLst>
            </p:cNvPr>
            <p:cNvSpPr/>
            <p:nvPr/>
          </p:nvSpPr>
          <p:spPr>
            <a:xfrm>
              <a:off x="1800270" y="3536287"/>
              <a:ext cx="162582" cy="10201"/>
            </a:xfrm>
            <a:custGeom>
              <a:avLst/>
              <a:gdLst/>
              <a:ahLst/>
              <a:cxnLst/>
              <a:rect l="l" t="t" r="r" b="b"/>
              <a:pathLst>
                <a:path w="5132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0"/>
                    <a:pt x="5132" y="155"/>
                  </a:cubicBezTo>
                  <a:cubicBezTo>
                    <a:pt x="5132" y="72"/>
                    <a:pt x="5060" y="0"/>
                    <a:pt x="4965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908;p10">
              <a:extLst>
                <a:ext uri="{FF2B5EF4-FFF2-40B4-BE49-F238E27FC236}">
                  <a16:creationId xmlns:a16="http://schemas.microsoft.com/office/drawing/2014/main" id="{8BD6F81A-86EA-FE50-C1C2-86835A3CDC48}"/>
                </a:ext>
              </a:extLst>
            </p:cNvPr>
            <p:cNvSpPr/>
            <p:nvPr/>
          </p:nvSpPr>
          <p:spPr>
            <a:xfrm>
              <a:off x="1800270" y="3558146"/>
              <a:ext cx="162582" cy="10613"/>
            </a:xfrm>
            <a:custGeom>
              <a:avLst/>
              <a:gdLst/>
              <a:ahLst/>
              <a:cxnLst/>
              <a:rect l="l" t="t" r="r" b="b"/>
              <a:pathLst>
                <a:path w="5132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3"/>
                    <a:pt x="5132" y="168"/>
                  </a:cubicBezTo>
                  <a:cubicBezTo>
                    <a:pt x="5132" y="84"/>
                    <a:pt x="5060" y="1"/>
                    <a:pt x="4965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909;p10">
              <a:extLst>
                <a:ext uri="{FF2B5EF4-FFF2-40B4-BE49-F238E27FC236}">
                  <a16:creationId xmlns:a16="http://schemas.microsoft.com/office/drawing/2014/main" id="{70709279-419E-3F29-A91D-4458B56DBB7D}"/>
                </a:ext>
              </a:extLst>
            </p:cNvPr>
            <p:cNvSpPr/>
            <p:nvPr/>
          </p:nvSpPr>
          <p:spPr>
            <a:xfrm>
              <a:off x="1800270" y="3580798"/>
              <a:ext cx="162582" cy="10581"/>
            </a:xfrm>
            <a:custGeom>
              <a:avLst/>
              <a:gdLst/>
              <a:ahLst/>
              <a:cxnLst/>
              <a:rect l="l" t="t" r="r" b="b"/>
              <a:pathLst>
                <a:path w="5132" h="334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2"/>
                    <a:pt x="5132" y="167"/>
                  </a:cubicBezTo>
                  <a:cubicBezTo>
                    <a:pt x="5132" y="84"/>
                    <a:pt x="5060" y="0"/>
                    <a:pt x="4965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" name="Google Shape;910;p10">
            <a:extLst>
              <a:ext uri="{FF2B5EF4-FFF2-40B4-BE49-F238E27FC236}">
                <a16:creationId xmlns:a16="http://schemas.microsoft.com/office/drawing/2014/main" id="{6410FF6A-C2B3-F212-2152-328BDA131481}"/>
              </a:ext>
            </a:extLst>
          </p:cNvPr>
          <p:cNvGrpSpPr/>
          <p:nvPr/>
        </p:nvGrpSpPr>
        <p:grpSpPr>
          <a:xfrm>
            <a:off x="2915233" y="4456572"/>
            <a:ext cx="253727" cy="239277"/>
            <a:chOff x="1767069" y="3360146"/>
            <a:chExt cx="286324" cy="348164"/>
          </a:xfrm>
        </p:grpSpPr>
        <p:sp>
          <p:nvSpPr>
            <p:cNvPr id="164" name="Google Shape;911;p10">
              <a:extLst>
                <a:ext uri="{FF2B5EF4-FFF2-40B4-BE49-F238E27FC236}">
                  <a16:creationId xmlns:a16="http://schemas.microsoft.com/office/drawing/2014/main" id="{62B2D204-8CD4-2F3C-1D1F-70265BE2115C}"/>
                </a:ext>
              </a:extLst>
            </p:cNvPr>
            <p:cNvSpPr/>
            <p:nvPr/>
          </p:nvSpPr>
          <p:spPr>
            <a:xfrm>
              <a:off x="1767069" y="3404277"/>
              <a:ext cx="228223" cy="304033"/>
            </a:xfrm>
            <a:custGeom>
              <a:avLst/>
              <a:gdLst/>
              <a:ahLst/>
              <a:cxnLst/>
              <a:rect l="l" t="t" r="r" b="b"/>
              <a:pathLst>
                <a:path w="7204" h="9597" extrusionOk="0">
                  <a:moveTo>
                    <a:pt x="2072" y="7537"/>
                  </a:moveTo>
                  <a:lnTo>
                    <a:pt x="2072" y="9049"/>
                  </a:lnTo>
                  <a:lnTo>
                    <a:pt x="572" y="7537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7382"/>
                  </a:lnTo>
                  <a:cubicBezTo>
                    <a:pt x="0" y="7418"/>
                    <a:pt x="12" y="7465"/>
                    <a:pt x="48" y="7501"/>
                  </a:cubicBezTo>
                  <a:lnTo>
                    <a:pt x="2096" y="9549"/>
                  </a:lnTo>
                  <a:cubicBezTo>
                    <a:pt x="2132" y="9585"/>
                    <a:pt x="2179" y="9597"/>
                    <a:pt x="2215" y="9597"/>
                  </a:cubicBezTo>
                  <a:lnTo>
                    <a:pt x="7025" y="9597"/>
                  </a:lnTo>
                  <a:cubicBezTo>
                    <a:pt x="7120" y="9597"/>
                    <a:pt x="7192" y="9513"/>
                    <a:pt x="7192" y="9430"/>
                  </a:cubicBezTo>
                  <a:lnTo>
                    <a:pt x="7192" y="7811"/>
                  </a:lnTo>
                  <a:cubicBezTo>
                    <a:pt x="7204" y="7715"/>
                    <a:pt x="7132" y="7644"/>
                    <a:pt x="7037" y="7644"/>
                  </a:cubicBezTo>
                  <a:cubicBezTo>
                    <a:pt x="6954" y="7644"/>
                    <a:pt x="6882" y="7715"/>
                    <a:pt x="6882" y="7811"/>
                  </a:cubicBezTo>
                  <a:lnTo>
                    <a:pt x="6882" y="9263"/>
                  </a:lnTo>
                  <a:lnTo>
                    <a:pt x="2382" y="9263"/>
                  </a:lnTo>
                  <a:lnTo>
                    <a:pt x="2382" y="7382"/>
                  </a:lnTo>
                  <a:cubicBezTo>
                    <a:pt x="2382" y="7287"/>
                    <a:pt x="2310" y="7215"/>
                    <a:pt x="2215" y="7215"/>
                  </a:cubicBezTo>
                  <a:lnTo>
                    <a:pt x="334" y="7215"/>
                  </a:lnTo>
                  <a:lnTo>
                    <a:pt x="334" y="322"/>
                  </a:lnTo>
                  <a:lnTo>
                    <a:pt x="1858" y="322"/>
                  </a:lnTo>
                  <a:cubicBezTo>
                    <a:pt x="1953" y="322"/>
                    <a:pt x="2024" y="250"/>
                    <a:pt x="2024" y="155"/>
                  </a:cubicBezTo>
                  <a:cubicBezTo>
                    <a:pt x="2024" y="72"/>
                    <a:pt x="1953" y="0"/>
                    <a:pt x="185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912;p10">
              <a:extLst>
                <a:ext uri="{FF2B5EF4-FFF2-40B4-BE49-F238E27FC236}">
                  <a16:creationId xmlns:a16="http://schemas.microsoft.com/office/drawing/2014/main" id="{3C36BF49-7073-460B-F5B6-D4F26551EC49}"/>
                </a:ext>
              </a:extLst>
            </p:cNvPr>
            <p:cNvSpPr/>
            <p:nvPr/>
          </p:nvSpPr>
          <p:spPr>
            <a:xfrm>
              <a:off x="1799509" y="3360146"/>
              <a:ext cx="253884" cy="276883"/>
            </a:xfrm>
            <a:custGeom>
              <a:avLst/>
              <a:gdLst/>
              <a:ahLst/>
              <a:cxnLst/>
              <a:rect l="l" t="t" r="r" b="b"/>
              <a:pathLst>
                <a:path w="8014" h="8740" extrusionOk="0">
                  <a:moveTo>
                    <a:pt x="4406" y="3751"/>
                  </a:moveTo>
                  <a:cubicBezTo>
                    <a:pt x="4525" y="3870"/>
                    <a:pt x="4680" y="3965"/>
                    <a:pt x="4822" y="4048"/>
                  </a:cubicBezTo>
                  <a:lnTo>
                    <a:pt x="4822" y="4132"/>
                  </a:lnTo>
                  <a:lnTo>
                    <a:pt x="334" y="4132"/>
                  </a:lnTo>
                  <a:lnTo>
                    <a:pt x="334" y="3751"/>
                  </a:lnTo>
                  <a:close/>
                  <a:moveTo>
                    <a:pt x="5870" y="0"/>
                  </a:moveTo>
                  <a:cubicBezTo>
                    <a:pt x="4941" y="0"/>
                    <a:pt x="4156" y="583"/>
                    <a:pt x="3846" y="1405"/>
                  </a:cubicBezTo>
                  <a:lnTo>
                    <a:pt x="1477" y="1405"/>
                  </a:lnTo>
                  <a:cubicBezTo>
                    <a:pt x="1393" y="1405"/>
                    <a:pt x="1310" y="1476"/>
                    <a:pt x="1310" y="1572"/>
                  </a:cubicBezTo>
                  <a:cubicBezTo>
                    <a:pt x="1310" y="1655"/>
                    <a:pt x="1393" y="1726"/>
                    <a:pt x="1477" y="1726"/>
                  </a:cubicBezTo>
                  <a:lnTo>
                    <a:pt x="3739" y="1726"/>
                  </a:lnTo>
                  <a:cubicBezTo>
                    <a:pt x="3715" y="1869"/>
                    <a:pt x="3691" y="2012"/>
                    <a:pt x="3691" y="2167"/>
                  </a:cubicBezTo>
                  <a:cubicBezTo>
                    <a:pt x="3691" y="2643"/>
                    <a:pt x="3858" y="3084"/>
                    <a:pt x="4108" y="3441"/>
                  </a:cubicBezTo>
                  <a:lnTo>
                    <a:pt x="167" y="3441"/>
                  </a:lnTo>
                  <a:cubicBezTo>
                    <a:pt x="84" y="3441"/>
                    <a:pt x="0" y="3512"/>
                    <a:pt x="0" y="3608"/>
                  </a:cubicBezTo>
                  <a:lnTo>
                    <a:pt x="0" y="4310"/>
                  </a:lnTo>
                  <a:cubicBezTo>
                    <a:pt x="0" y="4393"/>
                    <a:pt x="84" y="4465"/>
                    <a:pt x="167" y="4465"/>
                  </a:cubicBezTo>
                  <a:lnTo>
                    <a:pt x="4977" y="4465"/>
                  </a:lnTo>
                  <a:cubicBezTo>
                    <a:pt x="5061" y="4465"/>
                    <a:pt x="5144" y="4393"/>
                    <a:pt x="5144" y="4310"/>
                  </a:cubicBezTo>
                  <a:lnTo>
                    <a:pt x="5144" y="4203"/>
                  </a:lnTo>
                  <a:cubicBezTo>
                    <a:pt x="5358" y="4274"/>
                    <a:pt x="5596" y="4322"/>
                    <a:pt x="5834" y="4322"/>
                  </a:cubicBezTo>
                  <a:lnTo>
                    <a:pt x="5834" y="8573"/>
                  </a:lnTo>
                  <a:cubicBezTo>
                    <a:pt x="5834" y="8668"/>
                    <a:pt x="5918" y="8739"/>
                    <a:pt x="6001" y="8739"/>
                  </a:cubicBezTo>
                  <a:cubicBezTo>
                    <a:pt x="6096" y="8739"/>
                    <a:pt x="6168" y="8668"/>
                    <a:pt x="6168" y="8573"/>
                  </a:cubicBezTo>
                  <a:lnTo>
                    <a:pt x="6168" y="4286"/>
                  </a:lnTo>
                  <a:cubicBezTo>
                    <a:pt x="6549" y="4227"/>
                    <a:pt x="6906" y="4084"/>
                    <a:pt x="7204" y="3834"/>
                  </a:cubicBezTo>
                  <a:cubicBezTo>
                    <a:pt x="7585" y="3512"/>
                    <a:pt x="7847" y="3096"/>
                    <a:pt x="7954" y="2619"/>
                  </a:cubicBezTo>
                  <a:cubicBezTo>
                    <a:pt x="7978" y="2536"/>
                    <a:pt x="7918" y="2441"/>
                    <a:pt x="7835" y="2429"/>
                  </a:cubicBezTo>
                  <a:cubicBezTo>
                    <a:pt x="7825" y="2428"/>
                    <a:pt x="7815" y="2427"/>
                    <a:pt x="7806" y="2427"/>
                  </a:cubicBezTo>
                  <a:cubicBezTo>
                    <a:pt x="7723" y="2427"/>
                    <a:pt x="7655" y="2473"/>
                    <a:pt x="7644" y="2548"/>
                  </a:cubicBezTo>
                  <a:cubicBezTo>
                    <a:pt x="7466" y="3381"/>
                    <a:pt x="6704" y="3989"/>
                    <a:pt x="5858" y="3989"/>
                  </a:cubicBezTo>
                  <a:cubicBezTo>
                    <a:pt x="4846" y="3989"/>
                    <a:pt x="4025" y="3179"/>
                    <a:pt x="4025" y="2167"/>
                  </a:cubicBezTo>
                  <a:cubicBezTo>
                    <a:pt x="4025" y="1155"/>
                    <a:pt x="4846" y="333"/>
                    <a:pt x="5858" y="333"/>
                  </a:cubicBezTo>
                  <a:cubicBezTo>
                    <a:pt x="6787" y="333"/>
                    <a:pt x="7585" y="1048"/>
                    <a:pt x="7680" y="1965"/>
                  </a:cubicBezTo>
                  <a:cubicBezTo>
                    <a:pt x="7704" y="2060"/>
                    <a:pt x="7775" y="2119"/>
                    <a:pt x="7858" y="2119"/>
                  </a:cubicBezTo>
                  <a:cubicBezTo>
                    <a:pt x="7954" y="2107"/>
                    <a:pt x="8013" y="2024"/>
                    <a:pt x="8013" y="1941"/>
                  </a:cubicBezTo>
                  <a:cubicBezTo>
                    <a:pt x="7954" y="1417"/>
                    <a:pt x="7716" y="929"/>
                    <a:pt x="7311" y="572"/>
                  </a:cubicBezTo>
                  <a:cubicBezTo>
                    <a:pt x="6906" y="214"/>
                    <a:pt x="6406" y="0"/>
                    <a:pt x="5870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913;p10">
              <a:extLst>
                <a:ext uri="{FF2B5EF4-FFF2-40B4-BE49-F238E27FC236}">
                  <a16:creationId xmlns:a16="http://schemas.microsoft.com/office/drawing/2014/main" id="{046DF085-F951-91A3-6F42-D94C8225B629}"/>
                </a:ext>
              </a:extLst>
            </p:cNvPr>
            <p:cNvSpPr/>
            <p:nvPr/>
          </p:nvSpPr>
          <p:spPr>
            <a:xfrm>
              <a:off x="1948120" y="3388532"/>
              <a:ext cx="78852" cy="75367"/>
            </a:xfrm>
            <a:custGeom>
              <a:avLst/>
              <a:gdLst/>
              <a:ahLst/>
              <a:cxnLst/>
              <a:rect l="l" t="t" r="r" b="b"/>
              <a:pathLst>
                <a:path w="2489" h="2379" extrusionOk="0">
                  <a:moveTo>
                    <a:pt x="1513" y="330"/>
                  </a:moveTo>
                  <a:cubicBezTo>
                    <a:pt x="1667" y="330"/>
                    <a:pt x="1798" y="390"/>
                    <a:pt x="1917" y="497"/>
                  </a:cubicBezTo>
                  <a:cubicBezTo>
                    <a:pt x="2132" y="700"/>
                    <a:pt x="2132" y="1057"/>
                    <a:pt x="1905" y="1283"/>
                  </a:cubicBezTo>
                  <a:cubicBezTo>
                    <a:pt x="1792" y="1396"/>
                    <a:pt x="1646" y="1453"/>
                    <a:pt x="1504" y="1453"/>
                  </a:cubicBezTo>
                  <a:cubicBezTo>
                    <a:pt x="1361" y="1453"/>
                    <a:pt x="1221" y="1396"/>
                    <a:pt x="1120" y="1283"/>
                  </a:cubicBezTo>
                  <a:cubicBezTo>
                    <a:pt x="893" y="1057"/>
                    <a:pt x="893" y="700"/>
                    <a:pt x="1120" y="497"/>
                  </a:cubicBezTo>
                  <a:cubicBezTo>
                    <a:pt x="1215" y="390"/>
                    <a:pt x="1370" y="330"/>
                    <a:pt x="1513" y="330"/>
                  </a:cubicBezTo>
                  <a:close/>
                  <a:moveTo>
                    <a:pt x="1518" y="0"/>
                  </a:moveTo>
                  <a:cubicBezTo>
                    <a:pt x="1292" y="0"/>
                    <a:pt x="1066" y="86"/>
                    <a:pt x="893" y="259"/>
                  </a:cubicBezTo>
                  <a:cubicBezTo>
                    <a:pt x="584" y="569"/>
                    <a:pt x="548" y="1033"/>
                    <a:pt x="786" y="1390"/>
                  </a:cubicBezTo>
                  <a:lnTo>
                    <a:pt x="60" y="2116"/>
                  </a:lnTo>
                  <a:cubicBezTo>
                    <a:pt x="0" y="2176"/>
                    <a:pt x="0" y="2283"/>
                    <a:pt x="60" y="2343"/>
                  </a:cubicBezTo>
                  <a:cubicBezTo>
                    <a:pt x="96" y="2366"/>
                    <a:pt x="131" y="2378"/>
                    <a:pt x="179" y="2378"/>
                  </a:cubicBezTo>
                  <a:cubicBezTo>
                    <a:pt x="227" y="2378"/>
                    <a:pt x="274" y="2366"/>
                    <a:pt x="298" y="2343"/>
                  </a:cubicBezTo>
                  <a:lnTo>
                    <a:pt x="1024" y="1604"/>
                  </a:lnTo>
                  <a:cubicBezTo>
                    <a:pt x="1179" y="1712"/>
                    <a:pt x="1358" y="1759"/>
                    <a:pt x="1536" y="1759"/>
                  </a:cubicBezTo>
                  <a:cubicBezTo>
                    <a:pt x="1763" y="1759"/>
                    <a:pt x="1977" y="1664"/>
                    <a:pt x="2155" y="1509"/>
                  </a:cubicBezTo>
                  <a:cubicBezTo>
                    <a:pt x="2489" y="1164"/>
                    <a:pt x="2489" y="592"/>
                    <a:pt x="2144" y="259"/>
                  </a:cubicBezTo>
                  <a:cubicBezTo>
                    <a:pt x="1971" y="86"/>
                    <a:pt x="1745" y="0"/>
                    <a:pt x="151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914;p10">
              <a:extLst>
                <a:ext uri="{FF2B5EF4-FFF2-40B4-BE49-F238E27FC236}">
                  <a16:creationId xmlns:a16="http://schemas.microsoft.com/office/drawing/2014/main" id="{D9A82627-3C73-AC80-C8C1-7ABAF53A1565}"/>
                </a:ext>
              </a:extLst>
            </p:cNvPr>
            <p:cNvSpPr/>
            <p:nvPr/>
          </p:nvSpPr>
          <p:spPr>
            <a:xfrm>
              <a:off x="1800270" y="3513636"/>
              <a:ext cx="162582" cy="10233"/>
            </a:xfrm>
            <a:custGeom>
              <a:avLst/>
              <a:gdLst/>
              <a:ahLst/>
              <a:cxnLst/>
              <a:rect l="l" t="t" r="r" b="b"/>
              <a:pathLst>
                <a:path w="513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1"/>
                    <a:pt x="5132" y="156"/>
                  </a:cubicBezTo>
                  <a:cubicBezTo>
                    <a:pt x="5132" y="72"/>
                    <a:pt x="5060" y="1"/>
                    <a:pt x="4965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915;p10">
              <a:extLst>
                <a:ext uri="{FF2B5EF4-FFF2-40B4-BE49-F238E27FC236}">
                  <a16:creationId xmlns:a16="http://schemas.microsoft.com/office/drawing/2014/main" id="{3796CBE7-4484-52A2-447D-2B246B3CEAF5}"/>
                </a:ext>
              </a:extLst>
            </p:cNvPr>
            <p:cNvSpPr/>
            <p:nvPr/>
          </p:nvSpPr>
          <p:spPr>
            <a:xfrm>
              <a:off x="1800270" y="3536287"/>
              <a:ext cx="162582" cy="10201"/>
            </a:xfrm>
            <a:custGeom>
              <a:avLst/>
              <a:gdLst/>
              <a:ahLst/>
              <a:cxnLst/>
              <a:rect l="l" t="t" r="r" b="b"/>
              <a:pathLst>
                <a:path w="5132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0"/>
                    <a:pt x="5132" y="155"/>
                  </a:cubicBezTo>
                  <a:cubicBezTo>
                    <a:pt x="5132" y="72"/>
                    <a:pt x="5060" y="0"/>
                    <a:pt x="4965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916;p10">
              <a:extLst>
                <a:ext uri="{FF2B5EF4-FFF2-40B4-BE49-F238E27FC236}">
                  <a16:creationId xmlns:a16="http://schemas.microsoft.com/office/drawing/2014/main" id="{F48621A2-25AD-F514-10D3-938508AD897B}"/>
                </a:ext>
              </a:extLst>
            </p:cNvPr>
            <p:cNvSpPr/>
            <p:nvPr/>
          </p:nvSpPr>
          <p:spPr>
            <a:xfrm>
              <a:off x="1800270" y="3558146"/>
              <a:ext cx="162582" cy="10613"/>
            </a:xfrm>
            <a:custGeom>
              <a:avLst/>
              <a:gdLst/>
              <a:ahLst/>
              <a:cxnLst/>
              <a:rect l="l" t="t" r="r" b="b"/>
              <a:pathLst>
                <a:path w="5132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3"/>
                    <a:pt x="5132" y="168"/>
                  </a:cubicBezTo>
                  <a:cubicBezTo>
                    <a:pt x="5132" y="84"/>
                    <a:pt x="5060" y="1"/>
                    <a:pt x="4965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917;p10">
              <a:extLst>
                <a:ext uri="{FF2B5EF4-FFF2-40B4-BE49-F238E27FC236}">
                  <a16:creationId xmlns:a16="http://schemas.microsoft.com/office/drawing/2014/main" id="{BA1EF872-CF2D-9005-FC3D-C0EA534F76BD}"/>
                </a:ext>
              </a:extLst>
            </p:cNvPr>
            <p:cNvSpPr/>
            <p:nvPr/>
          </p:nvSpPr>
          <p:spPr>
            <a:xfrm>
              <a:off x="1800270" y="3580798"/>
              <a:ext cx="162582" cy="10581"/>
            </a:xfrm>
            <a:custGeom>
              <a:avLst/>
              <a:gdLst/>
              <a:ahLst/>
              <a:cxnLst/>
              <a:rect l="l" t="t" r="r" b="b"/>
              <a:pathLst>
                <a:path w="5132" h="334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2"/>
                    <a:pt x="5132" y="167"/>
                  </a:cubicBezTo>
                  <a:cubicBezTo>
                    <a:pt x="5132" y="84"/>
                    <a:pt x="5060" y="0"/>
                    <a:pt x="4965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918;p10">
            <a:extLst>
              <a:ext uri="{FF2B5EF4-FFF2-40B4-BE49-F238E27FC236}">
                <a16:creationId xmlns:a16="http://schemas.microsoft.com/office/drawing/2014/main" id="{255FD64B-22ED-E87A-4DCA-C6BBAE7406E4}"/>
              </a:ext>
            </a:extLst>
          </p:cNvPr>
          <p:cNvGrpSpPr/>
          <p:nvPr/>
        </p:nvGrpSpPr>
        <p:grpSpPr>
          <a:xfrm>
            <a:off x="8925852" y="4456721"/>
            <a:ext cx="253740" cy="239293"/>
            <a:chOff x="1767069" y="3360146"/>
            <a:chExt cx="286324" cy="348164"/>
          </a:xfrm>
        </p:grpSpPr>
        <p:sp>
          <p:nvSpPr>
            <p:cNvPr id="172" name="Google Shape;919;p10">
              <a:extLst>
                <a:ext uri="{FF2B5EF4-FFF2-40B4-BE49-F238E27FC236}">
                  <a16:creationId xmlns:a16="http://schemas.microsoft.com/office/drawing/2014/main" id="{44FEA0B8-8477-F507-5CD9-2F8CD581DF53}"/>
                </a:ext>
              </a:extLst>
            </p:cNvPr>
            <p:cNvSpPr/>
            <p:nvPr/>
          </p:nvSpPr>
          <p:spPr>
            <a:xfrm>
              <a:off x="1767069" y="3404277"/>
              <a:ext cx="228223" cy="304033"/>
            </a:xfrm>
            <a:custGeom>
              <a:avLst/>
              <a:gdLst/>
              <a:ahLst/>
              <a:cxnLst/>
              <a:rect l="l" t="t" r="r" b="b"/>
              <a:pathLst>
                <a:path w="7204" h="9597" extrusionOk="0">
                  <a:moveTo>
                    <a:pt x="2072" y="7537"/>
                  </a:moveTo>
                  <a:lnTo>
                    <a:pt x="2072" y="9049"/>
                  </a:lnTo>
                  <a:lnTo>
                    <a:pt x="572" y="7537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7382"/>
                  </a:lnTo>
                  <a:cubicBezTo>
                    <a:pt x="0" y="7418"/>
                    <a:pt x="12" y="7465"/>
                    <a:pt x="48" y="7501"/>
                  </a:cubicBezTo>
                  <a:lnTo>
                    <a:pt x="2096" y="9549"/>
                  </a:lnTo>
                  <a:cubicBezTo>
                    <a:pt x="2132" y="9585"/>
                    <a:pt x="2179" y="9597"/>
                    <a:pt x="2215" y="9597"/>
                  </a:cubicBezTo>
                  <a:lnTo>
                    <a:pt x="7025" y="9597"/>
                  </a:lnTo>
                  <a:cubicBezTo>
                    <a:pt x="7120" y="9597"/>
                    <a:pt x="7192" y="9513"/>
                    <a:pt x="7192" y="9430"/>
                  </a:cubicBezTo>
                  <a:lnTo>
                    <a:pt x="7192" y="7811"/>
                  </a:lnTo>
                  <a:cubicBezTo>
                    <a:pt x="7204" y="7715"/>
                    <a:pt x="7132" y="7644"/>
                    <a:pt x="7037" y="7644"/>
                  </a:cubicBezTo>
                  <a:cubicBezTo>
                    <a:pt x="6954" y="7644"/>
                    <a:pt x="6882" y="7715"/>
                    <a:pt x="6882" y="7811"/>
                  </a:cubicBezTo>
                  <a:lnTo>
                    <a:pt x="6882" y="9263"/>
                  </a:lnTo>
                  <a:lnTo>
                    <a:pt x="2382" y="9263"/>
                  </a:lnTo>
                  <a:lnTo>
                    <a:pt x="2382" y="7382"/>
                  </a:lnTo>
                  <a:cubicBezTo>
                    <a:pt x="2382" y="7287"/>
                    <a:pt x="2310" y="7215"/>
                    <a:pt x="2215" y="7215"/>
                  </a:cubicBezTo>
                  <a:lnTo>
                    <a:pt x="334" y="7215"/>
                  </a:lnTo>
                  <a:lnTo>
                    <a:pt x="334" y="322"/>
                  </a:lnTo>
                  <a:lnTo>
                    <a:pt x="1858" y="322"/>
                  </a:lnTo>
                  <a:cubicBezTo>
                    <a:pt x="1953" y="322"/>
                    <a:pt x="2024" y="250"/>
                    <a:pt x="2024" y="155"/>
                  </a:cubicBezTo>
                  <a:cubicBezTo>
                    <a:pt x="2024" y="72"/>
                    <a:pt x="1953" y="0"/>
                    <a:pt x="185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920;p10">
              <a:extLst>
                <a:ext uri="{FF2B5EF4-FFF2-40B4-BE49-F238E27FC236}">
                  <a16:creationId xmlns:a16="http://schemas.microsoft.com/office/drawing/2014/main" id="{55D7A959-7B90-D618-A9A8-44BBD7F4CC9E}"/>
                </a:ext>
              </a:extLst>
            </p:cNvPr>
            <p:cNvSpPr/>
            <p:nvPr/>
          </p:nvSpPr>
          <p:spPr>
            <a:xfrm>
              <a:off x="1799509" y="3360146"/>
              <a:ext cx="253884" cy="276883"/>
            </a:xfrm>
            <a:custGeom>
              <a:avLst/>
              <a:gdLst/>
              <a:ahLst/>
              <a:cxnLst/>
              <a:rect l="l" t="t" r="r" b="b"/>
              <a:pathLst>
                <a:path w="8014" h="8740" extrusionOk="0">
                  <a:moveTo>
                    <a:pt x="4406" y="3751"/>
                  </a:moveTo>
                  <a:cubicBezTo>
                    <a:pt x="4525" y="3870"/>
                    <a:pt x="4680" y="3965"/>
                    <a:pt x="4822" y="4048"/>
                  </a:cubicBezTo>
                  <a:lnTo>
                    <a:pt x="4822" y="4132"/>
                  </a:lnTo>
                  <a:lnTo>
                    <a:pt x="334" y="4132"/>
                  </a:lnTo>
                  <a:lnTo>
                    <a:pt x="334" y="3751"/>
                  </a:lnTo>
                  <a:close/>
                  <a:moveTo>
                    <a:pt x="5870" y="0"/>
                  </a:moveTo>
                  <a:cubicBezTo>
                    <a:pt x="4941" y="0"/>
                    <a:pt x="4156" y="583"/>
                    <a:pt x="3846" y="1405"/>
                  </a:cubicBezTo>
                  <a:lnTo>
                    <a:pt x="1477" y="1405"/>
                  </a:lnTo>
                  <a:cubicBezTo>
                    <a:pt x="1393" y="1405"/>
                    <a:pt x="1310" y="1476"/>
                    <a:pt x="1310" y="1572"/>
                  </a:cubicBezTo>
                  <a:cubicBezTo>
                    <a:pt x="1310" y="1655"/>
                    <a:pt x="1393" y="1726"/>
                    <a:pt x="1477" y="1726"/>
                  </a:cubicBezTo>
                  <a:lnTo>
                    <a:pt x="3739" y="1726"/>
                  </a:lnTo>
                  <a:cubicBezTo>
                    <a:pt x="3715" y="1869"/>
                    <a:pt x="3691" y="2012"/>
                    <a:pt x="3691" y="2167"/>
                  </a:cubicBezTo>
                  <a:cubicBezTo>
                    <a:pt x="3691" y="2643"/>
                    <a:pt x="3858" y="3084"/>
                    <a:pt x="4108" y="3441"/>
                  </a:cubicBezTo>
                  <a:lnTo>
                    <a:pt x="167" y="3441"/>
                  </a:lnTo>
                  <a:cubicBezTo>
                    <a:pt x="84" y="3441"/>
                    <a:pt x="0" y="3512"/>
                    <a:pt x="0" y="3608"/>
                  </a:cubicBezTo>
                  <a:lnTo>
                    <a:pt x="0" y="4310"/>
                  </a:lnTo>
                  <a:cubicBezTo>
                    <a:pt x="0" y="4393"/>
                    <a:pt x="84" y="4465"/>
                    <a:pt x="167" y="4465"/>
                  </a:cubicBezTo>
                  <a:lnTo>
                    <a:pt x="4977" y="4465"/>
                  </a:lnTo>
                  <a:cubicBezTo>
                    <a:pt x="5061" y="4465"/>
                    <a:pt x="5144" y="4393"/>
                    <a:pt x="5144" y="4310"/>
                  </a:cubicBezTo>
                  <a:lnTo>
                    <a:pt x="5144" y="4203"/>
                  </a:lnTo>
                  <a:cubicBezTo>
                    <a:pt x="5358" y="4274"/>
                    <a:pt x="5596" y="4322"/>
                    <a:pt x="5834" y="4322"/>
                  </a:cubicBezTo>
                  <a:lnTo>
                    <a:pt x="5834" y="8573"/>
                  </a:lnTo>
                  <a:cubicBezTo>
                    <a:pt x="5834" y="8668"/>
                    <a:pt x="5918" y="8739"/>
                    <a:pt x="6001" y="8739"/>
                  </a:cubicBezTo>
                  <a:cubicBezTo>
                    <a:pt x="6096" y="8739"/>
                    <a:pt x="6168" y="8668"/>
                    <a:pt x="6168" y="8573"/>
                  </a:cubicBezTo>
                  <a:lnTo>
                    <a:pt x="6168" y="4286"/>
                  </a:lnTo>
                  <a:cubicBezTo>
                    <a:pt x="6549" y="4227"/>
                    <a:pt x="6906" y="4084"/>
                    <a:pt x="7204" y="3834"/>
                  </a:cubicBezTo>
                  <a:cubicBezTo>
                    <a:pt x="7585" y="3512"/>
                    <a:pt x="7847" y="3096"/>
                    <a:pt x="7954" y="2619"/>
                  </a:cubicBezTo>
                  <a:cubicBezTo>
                    <a:pt x="7978" y="2536"/>
                    <a:pt x="7918" y="2441"/>
                    <a:pt x="7835" y="2429"/>
                  </a:cubicBezTo>
                  <a:cubicBezTo>
                    <a:pt x="7825" y="2428"/>
                    <a:pt x="7815" y="2427"/>
                    <a:pt x="7806" y="2427"/>
                  </a:cubicBezTo>
                  <a:cubicBezTo>
                    <a:pt x="7723" y="2427"/>
                    <a:pt x="7655" y="2473"/>
                    <a:pt x="7644" y="2548"/>
                  </a:cubicBezTo>
                  <a:cubicBezTo>
                    <a:pt x="7466" y="3381"/>
                    <a:pt x="6704" y="3989"/>
                    <a:pt x="5858" y="3989"/>
                  </a:cubicBezTo>
                  <a:cubicBezTo>
                    <a:pt x="4846" y="3989"/>
                    <a:pt x="4025" y="3179"/>
                    <a:pt x="4025" y="2167"/>
                  </a:cubicBezTo>
                  <a:cubicBezTo>
                    <a:pt x="4025" y="1155"/>
                    <a:pt x="4846" y="333"/>
                    <a:pt x="5858" y="333"/>
                  </a:cubicBezTo>
                  <a:cubicBezTo>
                    <a:pt x="6787" y="333"/>
                    <a:pt x="7585" y="1048"/>
                    <a:pt x="7680" y="1965"/>
                  </a:cubicBezTo>
                  <a:cubicBezTo>
                    <a:pt x="7704" y="2060"/>
                    <a:pt x="7775" y="2119"/>
                    <a:pt x="7858" y="2119"/>
                  </a:cubicBezTo>
                  <a:cubicBezTo>
                    <a:pt x="7954" y="2107"/>
                    <a:pt x="8013" y="2024"/>
                    <a:pt x="8013" y="1941"/>
                  </a:cubicBezTo>
                  <a:cubicBezTo>
                    <a:pt x="7954" y="1417"/>
                    <a:pt x="7716" y="929"/>
                    <a:pt x="7311" y="572"/>
                  </a:cubicBezTo>
                  <a:cubicBezTo>
                    <a:pt x="6906" y="214"/>
                    <a:pt x="6406" y="0"/>
                    <a:pt x="5870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921;p10">
              <a:extLst>
                <a:ext uri="{FF2B5EF4-FFF2-40B4-BE49-F238E27FC236}">
                  <a16:creationId xmlns:a16="http://schemas.microsoft.com/office/drawing/2014/main" id="{18A3BEFD-AA5E-5E41-6B0E-9E7EA040EFCB}"/>
                </a:ext>
              </a:extLst>
            </p:cNvPr>
            <p:cNvSpPr/>
            <p:nvPr/>
          </p:nvSpPr>
          <p:spPr>
            <a:xfrm>
              <a:off x="1948120" y="3388532"/>
              <a:ext cx="78852" cy="75367"/>
            </a:xfrm>
            <a:custGeom>
              <a:avLst/>
              <a:gdLst/>
              <a:ahLst/>
              <a:cxnLst/>
              <a:rect l="l" t="t" r="r" b="b"/>
              <a:pathLst>
                <a:path w="2489" h="2379" extrusionOk="0">
                  <a:moveTo>
                    <a:pt x="1513" y="330"/>
                  </a:moveTo>
                  <a:cubicBezTo>
                    <a:pt x="1667" y="330"/>
                    <a:pt x="1798" y="390"/>
                    <a:pt x="1917" y="497"/>
                  </a:cubicBezTo>
                  <a:cubicBezTo>
                    <a:pt x="2132" y="700"/>
                    <a:pt x="2132" y="1057"/>
                    <a:pt x="1905" y="1283"/>
                  </a:cubicBezTo>
                  <a:cubicBezTo>
                    <a:pt x="1792" y="1396"/>
                    <a:pt x="1646" y="1453"/>
                    <a:pt x="1504" y="1453"/>
                  </a:cubicBezTo>
                  <a:cubicBezTo>
                    <a:pt x="1361" y="1453"/>
                    <a:pt x="1221" y="1396"/>
                    <a:pt x="1120" y="1283"/>
                  </a:cubicBezTo>
                  <a:cubicBezTo>
                    <a:pt x="893" y="1057"/>
                    <a:pt x="893" y="700"/>
                    <a:pt x="1120" y="497"/>
                  </a:cubicBezTo>
                  <a:cubicBezTo>
                    <a:pt x="1215" y="390"/>
                    <a:pt x="1370" y="330"/>
                    <a:pt x="1513" y="330"/>
                  </a:cubicBezTo>
                  <a:close/>
                  <a:moveTo>
                    <a:pt x="1518" y="0"/>
                  </a:moveTo>
                  <a:cubicBezTo>
                    <a:pt x="1292" y="0"/>
                    <a:pt x="1066" y="86"/>
                    <a:pt x="893" y="259"/>
                  </a:cubicBezTo>
                  <a:cubicBezTo>
                    <a:pt x="584" y="569"/>
                    <a:pt x="548" y="1033"/>
                    <a:pt x="786" y="1390"/>
                  </a:cubicBezTo>
                  <a:lnTo>
                    <a:pt x="60" y="2116"/>
                  </a:lnTo>
                  <a:cubicBezTo>
                    <a:pt x="0" y="2176"/>
                    <a:pt x="0" y="2283"/>
                    <a:pt x="60" y="2343"/>
                  </a:cubicBezTo>
                  <a:cubicBezTo>
                    <a:pt x="96" y="2366"/>
                    <a:pt x="131" y="2378"/>
                    <a:pt x="179" y="2378"/>
                  </a:cubicBezTo>
                  <a:cubicBezTo>
                    <a:pt x="227" y="2378"/>
                    <a:pt x="274" y="2366"/>
                    <a:pt x="298" y="2343"/>
                  </a:cubicBezTo>
                  <a:lnTo>
                    <a:pt x="1024" y="1604"/>
                  </a:lnTo>
                  <a:cubicBezTo>
                    <a:pt x="1179" y="1712"/>
                    <a:pt x="1358" y="1759"/>
                    <a:pt x="1536" y="1759"/>
                  </a:cubicBezTo>
                  <a:cubicBezTo>
                    <a:pt x="1763" y="1759"/>
                    <a:pt x="1977" y="1664"/>
                    <a:pt x="2155" y="1509"/>
                  </a:cubicBezTo>
                  <a:cubicBezTo>
                    <a:pt x="2489" y="1164"/>
                    <a:pt x="2489" y="592"/>
                    <a:pt x="2144" y="259"/>
                  </a:cubicBezTo>
                  <a:cubicBezTo>
                    <a:pt x="1971" y="86"/>
                    <a:pt x="1745" y="0"/>
                    <a:pt x="151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922;p10">
              <a:extLst>
                <a:ext uri="{FF2B5EF4-FFF2-40B4-BE49-F238E27FC236}">
                  <a16:creationId xmlns:a16="http://schemas.microsoft.com/office/drawing/2014/main" id="{C7CD7C8A-23FC-7645-E8A6-36FC1F9FD116}"/>
                </a:ext>
              </a:extLst>
            </p:cNvPr>
            <p:cNvSpPr/>
            <p:nvPr/>
          </p:nvSpPr>
          <p:spPr>
            <a:xfrm>
              <a:off x="1800270" y="3513636"/>
              <a:ext cx="162582" cy="10233"/>
            </a:xfrm>
            <a:custGeom>
              <a:avLst/>
              <a:gdLst/>
              <a:ahLst/>
              <a:cxnLst/>
              <a:rect l="l" t="t" r="r" b="b"/>
              <a:pathLst>
                <a:path w="513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1"/>
                    <a:pt x="5132" y="156"/>
                  </a:cubicBezTo>
                  <a:cubicBezTo>
                    <a:pt x="5132" y="72"/>
                    <a:pt x="5060" y="1"/>
                    <a:pt x="4965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923;p10">
              <a:extLst>
                <a:ext uri="{FF2B5EF4-FFF2-40B4-BE49-F238E27FC236}">
                  <a16:creationId xmlns:a16="http://schemas.microsoft.com/office/drawing/2014/main" id="{7E8D64BE-C134-DFE3-8B2B-27452A88E24E}"/>
                </a:ext>
              </a:extLst>
            </p:cNvPr>
            <p:cNvSpPr/>
            <p:nvPr/>
          </p:nvSpPr>
          <p:spPr>
            <a:xfrm>
              <a:off x="1800270" y="3536287"/>
              <a:ext cx="162582" cy="10201"/>
            </a:xfrm>
            <a:custGeom>
              <a:avLst/>
              <a:gdLst/>
              <a:ahLst/>
              <a:cxnLst/>
              <a:rect l="l" t="t" r="r" b="b"/>
              <a:pathLst>
                <a:path w="5132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0"/>
                    <a:pt x="5132" y="155"/>
                  </a:cubicBezTo>
                  <a:cubicBezTo>
                    <a:pt x="5132" y="72"/>
                    <a:pt x="5060" y="0"/>
                    <a:pt x="4965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924;p10">
              <a:extLst>
                <a:ext uri="{FF2B5EF4-FFF2-40B4-BE49-F238E27FC236}">
                  <a16:creationId xmlns:a16="http://schemas.microsoft.com/office/drawing/2014/main" id="{4A8B40D1-A573-92BB-753E-3A119029F80A}"/>
                </a:ext>
              </a:extLst>
            </p:cNvPr>
            <p:cNvSpPr/>
            <p:nvPr/>
          </p:nvSpPr>
          <p:spPr>
            <a:xfrm>
              <a:off x="1800270" y="3558146"/>
              <a:ext cx="162582" cy="10613"/>
            </a:xfrm>
            <a:custGeom>
              <a:avLst/>
              <a:gdLst/>
              <a:ahLst/>
              <a:cxnLst/>
              <a:rect l="l" t="t" r="r" b="b"/>
              <a:pathLst>
                <a:path w="5132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3"/>
                    <a:pt x="5132" y="168"/>
                  </a:cubicBezTo>
                  <a:cubicBezTo>
                    <a:pt x="5132" y="84"/>
                    <a:pt x="5060" y="1"/>
                    <a:pt x="4965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925;p10">
              <a:extLst>
                <a:ext uri="{FF2B5EF4-FFF2-40B4-BE49-F238E27FC236}">
                  <a16:creationId xmlns:a16="http://schemas.microsoft.com/office/drawing/2014/main" id="{BFC9D000-811C-4309-9EA8-B249E6381442}"/>
                </a:ext>
              </a:extLst>
            </p:cNvPr>
            <p:cNvSpPr/>
            <p:nvPr/>
          </p:nvSpPr>
          <p:spPr>
            <a:xfrm>
              <a:off x="1800270" y="3580798"/>
              <a:ext cx="162582" cy="10581"/>
            </a:xfrm>
            <a:custGeom>
              <a:avLst/>
              <a:gdLst/>
              <a:ahLst/>
              <a:cxnLst/>
              <a:rect l="l" t="t" r="r" b="b"/>
              <a:pathLst>
                <a:path w="5132" h="334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2"/>
                    <a:pt x="5132" y="167"/>
                  </a:cubicBezTo>
                  <a:cubicBezTo>
                    <a:pt x="5132" y="84"/>
                    <a:pt x="5060" y="0"/>
                    <a:pt x="4965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" name="Google Shape;926;p10">
            <a:extLst>
              <a:ext uri="{FF2B5EF4-FFF2-40B4-BE49-F238E27FC236}">
                <a16:creationId xmlns:a16="http://schemas.microsoft.com/office/drawing/2014/main" id="{AEA06993-2966-F2F5-88D9-3447E0CC5501}"/>
              </a:ext>
            </a:extLst>
          </p:cNvPr>
          <p:cNvGrpSpPr/>
          <p:nvPr/>
        </p:nvGrpSpPr>
        <p:grpSpPr>
          <a:xfrm>
            <a:off x="8944781" y="2656250"/>
            <a:ext cx="253727" cy="251776"/>
            <a:chOff x="3522521" y="1975857"/>
            <a:chExt cx="367013" cy="331278"/>
          </a:xfrm>
        </p:grpSpPr>
        <p:sp>
          <p:nvSpPr>
            <p:cNvPr id="180" name="Google Shape;927;p10">
              <a:extLst>
                <a:ext uri="{FF2B5EF4-FFF2-40B4-BE49-F238E27FC236}">
                  <a16:creationId xmlns:a16="http://schemas.microsoft.com/office/drawing/2014/main" id="{D621E524-DA2A-18AF-22A5-5983BF79BDD0}"/>
                </a:ext>
              </a:extLst>
            </p:cNvPr>
            <p:cNvSpPr/>
            <p:nvPr/>
          </p:nvSpPr>
          <p:spPr>
            <a:xfrm>
              <a:off x="3665841" y="1975857"/>
              <a:ext cx="91302" cy="91682"/>
            </a:xfrm>
            <a:custGeom>
              <a:avLst/>
              <a:gdLst/>
              <a:ahLst/>
              <a:cxnLst/>
              <a:rect l="l" t="t" r="r" b="b"/>
              <a:pathLst>
                <a:path w="2882" h="2894" extrusionOk="0">
                  <a:moveTo>
                    <a:pt x="1429" y="703"/>
                  </a:moveTo>
                  <a:cubicBezTo>
                    <a:pt x="1846" y="703"/>
                    <a:pt x="2167" y="1036"/>
                    <a:pt x="2167" y="1453"/>
                  </a:cubicBezTo>
                  <a:cubicBezTo>
                    <a:pt x="2167" y="1870"/>
                    <a:pt x="1834" y="2191"/>
                    <a:pt x="1429" y="2191"/>
                  </a:cubicBezTo>
                  <a:cubicBezTo>
                    <a:pt x="1024" y="2191"/>
                    <a:pt x="679" y="1870"/>
                    <a:pt x="679" y="1453"/>
                  </a:cubicBezTo>
                  <a:cubicBezTo>
                    <a:pt x="679" y="1048"/>
                    <a:pt x="1013" y="703"/>
                    <a:pt x="1429" y="703"/>
                  </a:cubicBezTo>
                  <a:close/>
                  <a:moveTo>
                    <a:pt x="1441" y="0"/>
                  </a:moveTo>
                  <a:cubicBezTo>
                    <a:pt x="1358" y="0"/>
                    <a:pt x="1274" y="84"/>
                    <a:pt x="1274" y="167"/>
                  </a:cubicBezTo>
                  <a:lnTo>
                    <a:pt x="1274" y="393"/>
                  </a:lnTo>
                  <a:cubicBezTo>
                    <a:pt x="1096" y="417"/>
                    <a:pt x="953" y="476"/>
                    <a:pt x="822" y="584"/>
                  </a:cubicBezTo>
                  <a:lnTo>
                    <a:pt x="655" y="417"/>
                  </a:lnTo>
                  <a:cubicBezTo>
                    <a:pt x="626" y="387"/>
                    <a:pt x="581" y="372"/>
                    <a:pt x="536" y="372"/>
                  </a:cubicBezTo>
                  <a:cubicBezTo>
                    <a:pt x="492" y="372"/>
                    <a:pt x="447" y="387"/>
                    <a:pt x="417" y="417"/>
                  </a:cubicBezTo>
                  <a:cubicBezTo>
                    <a:pt x="358" y="476"/>
                    <a:pt x="358" y="596"/>
                    <a:pt x="417" y="655"/>
                  </a:cubicBezTo>
                  <a:lnTo>
                    <a:pt x="584" y="822"/>
                  </a:lnTo>
                  <a:cubicBezTo>
                    <a:pt x="477" y="953"/>
                    <a:pt x="417" y="1119"/>
                    <a:pt x="381" y="1286"/>
                  </a:cubicBezTo>
                  <a:lnTo>
                    <a:pt x="167" y="1286"/>
                  </a:lnTo>
                  <a:cubicBezTo>
                    <a:pt x="72" y="1286"/>
                    <a:pt x="0" y="1358"/>
                    <a:pt x="0" y="1453"/>
                  </a:cubicBezTo>
                  <a:cubicBezTo>
                    <a:pt x="0" y="1536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6"/>
                    <a:pt x="477" y="1941"/>
                    <a:pt x="584" y="2072"/>
                  </a:cubicBezTo>
                  <a:lnTo>
                    <a:pt x="417" y="2239"/>
                  </a:lnTo>
                  <a:cubicBezTo>
                    <a:pt x="358" y="2298"/>
                    <a:pt x="358" y="2417"/>
                    <a:pt x="417" y="2477"/>
                  </a:cubicBezTo>
                  <a:cubicBezTo>
                    <a:pt x="441" y="2501"/>
                    <a:pt x="489" y="2524"/>
                    <a:pt x="536" y="2524"/>
                  </a:cubicBezTo>
                  <a:cubicBezTo>
                    <a:pt x="572" y="2524"/>
                    <a:pt x="620" y="2501"/>
                    <a:pt x="655" y="2477"/>
                  </a:cubicBezTo>
                  <a:lnTo>
                    <a:pt x="810" y="2310"/>
                  </a:lnTo>
                  <a:cubicBezTo>
                    <a:pt x="953" y="2417"/>
                    <a:pt x="1108" y="2477"/>
                    <a:pt x="1274" y="2501"/>
                  </a:cubicBezTo>
                  <a:lnTo>
                    <a:pt x="1274" y="2727"/>
                  </a:lnTo>
                  <a:cubicBezTo>
                    <a:pt x="1274" y="2822"/>
                    <a:pt x="1346" y="2893"/>
                    <a:pt x="1441" y="2893"/>
                  </a:cubicBezTo>
                  <a:cubicBezTo>
                    <a:pt x="1536" y="2893"/>
                    <a:pt x="1608" y="2822"/>
                    <a:pt x="1608" y="2727"/>
                  </a:cubicBezTo>
                  <a:lnTo>
                    <a:pt x="1608" y="2501"/>
                  </a:lnTo>
                  <a:cubicBezTo>
                    <a:pt x="1786" y="2477"/>
                    <a:pt x="1929" y="2417"/>
                    <a:pt x="2072" y="2310"/>
                  </a:cubicBezTo>
                  <a:lnTo>
                    <a:pt x="2227" y="2477"/>
                  </a:lnTo>
                  <a:cubicBezTo>
                    <a:pt x="2263" y="2501"/>
                    <a:pt x="2310" y="2524"/>
                    <a:pt x="2346" y="2524"/>
                  </a:cubicBezTo>
                  <a:cubicBezTo>
                    <a:pt x="2394" y="2524"/>
                    <a:pt x="2441" y="2501"/>
                    <a:pt x="2465" y="2477"/>
                  </a:cubicBezTo>
                  <a:cubicBezTo>
                    <a:pt x="2525" y="2417"/>
                    <a:pt x="2525" y="2298"/>
                    <a:pt x="2465" y="2239"/>
                  </a:cubicBezTo>
                  <a:lnTo>
                    <a:pt x="2298" y="2072"/>
                  </a:lnTo>
                  <a:cubicBezTo>
                    <a:pt x="2406" y="1941"/>
                    <a:pt x="2465" y="1774"/>
                    <a:pt x="2501" y="1608"/>
                  </a:cubicBezTo>
                  <a:lnTo>
                    <a:pt x="2715" y="1608"/>
                  </a:lnTo>
                  <a:cubicBezTo>
                    <a:pt x="2810" y="1608"/>
                    <a:pt x="2882" y="1536"/>
                    <a:pt x="2882" y="1453"/>
                  </a:cubicBezTo>
                  <a:cubicBezTo>
                    <a:pt x="2882" y="1358"/>
                    <a:pt x="2810" y="1286"/>
                    <a:pt x="2727" y="1286"/>
                  </a:cubicBezTo>
                  <a:lnTo>
                    <a:pt x="2501" y="1286"/>
                  </a:lnTo>
                  <a:cubicBezTo>
                    <a:pt x="2465" y="1108"/>
                    <a:pt x="2406" y="953"/>
                    <a:pt x="2310" y="822"/>
                  </a:cubicBezTo>
                  <a:lnTo>
                    <a:pt x="2465" y="655"/>
                  </a:lnTo>
                  <a:cubicBezTo>
                    <a:pt x="2525" y="596"/>
                    <a:pt x="2525" y="476"/>
                    <a:pt x="2465" y="417"/>
                  </a:cubicBezTo>
                  <a:cubicBezTo>
                    <a:pt x="2435" y="387"/>
                    <a:pt x="2391" y="372"/>
                    <a:pt x="2346" y="372"/>
                  </a:cubicBezTo>
                  <a:cubicBezTo>
                    <a:pt x="2301" y="372"/>
                    <a:pt x="2257" y="387"/>
                    <a:pt x="2227" y="417"/>
                  </a:cubicBezTo>
                  <a:lnTo>
                    <a:pt x="2072" y="584"/>
                  </a:lnTo>
                  <a:cubicBezTo>
                    <a:pt x="1929" y="476"/>
                    <a:pt x="1775" y="417"/>
                    <a:pt x="1608" y="393"/>
                  </a:cubicBezTo>
                  <a:lnTo>
                    <a:pt x="1608" y="167"/>
                  </a:lnTo>
                  <a:cubicBezTo>
                    <a:pt x="1608" y="84"/>
                    <a:pt x="1536" y="0"/>
                    <a:pt x="1441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928;p10">
              <a:extLst>
                <a:ext uri="{FF2B5EF4-FFF2-40B4-BE49-F238E27FC236}">
                  <a16:creationId xmlns:a16="http://schemas.microsoft.com/office/drawing/2014/main" id="{D0F1E109-D913-824E-3603-4F3911D1097A}"/>
                </a:ext>
              </a:extLst>
            </p:cNvPr>
            <p:cNvSpPr/>
            <p:nvPr/>
          </p:nvSpPr>
          <p:spPr>
            <a:xfrm>
              <a:off x="3693751" y="2004147"/>
              <a:ext cx="34721" cy="35101"/>
            </a:xfrm>
            <a:custGeom>
              <a:avLst/>
              <a:gdLst/>
              <a:ahLst/>
              <a:cxnLst/>
              <a:rect l="l" t="t" r="r" b="b"/>
              <a:pathLst>
                <a:path w="1096" h="1108" extrusionOk="0">
                  <a:moveTo>
                    <a:pt x="548" y="345"/>
                  </a:moveTo>
                  <a:cubicBezTo>
                    <a:pt x="667" y="345"/>
                    <a:pt x="751" y="441"/>
                    <a:pt x="751" y="560"/>
                  </a:cubicBezTo>
                  <a:cubicBezTo>
                    <a:pt x="751" y="679"/>
                    <a:pt x="667" y="762"/>
                    <a:pt x="548" y="762"/>
                  </a:cubicBezTo>
                  <a:cubicBezTo>
                    <a:pt x="429" y="762"/>
                    <a:pt x="334" y="679"/>
                    <a:pt x="334" y="560"/>
                  </a:cubicBezTo>
                  <a:cubicBezTo>
                    <a:pt x="334" y="441"/>
                    <a:pt x="429" y="345"/>
                    <a:pt x="548" y="345"/>
                  </a:cubicBezTo>
                  <a:close/>
                  <a:moveTo>
                    <a:pt x="548" y="0"/>
                  </a:moveTo>
                  <a:cubicBezTo>
                    <a:pt x="251" y="0"/>
                    <a:pt x="1" y="262"/>
                    <a:pt x="1" y="560"/>
                  </a:cubicBezTo>
                  <a:cubicBezTo>
                    <a:pt x="1" y="857"/>
                    <a:pt x="251" y="1107"/>
                    <a:pt x="548" y="1107"/>
                  </a:cubicBezTo>
                  <a:cubicBezTo>
                    <a:pt x="846" y="1107"/>
                    <a:pt x="1096" y="857"/>
                    <a:pt x="1096" y="560"/>
                  </a:cubicBezTo>
                  <a:cubicBezTo>
                    <a:pt x="1096" y="262"/>
                    <a:pt x="846" y="0"/>
                    <a:pt x="54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929;p10">
              <a:extLst>
                <a:ext uri="{FF2B5EF4-FFF2-40B4-BE49-F238E27FC236}">
                  <a16:creationId xmlns:a16="http://schemas.microsoft.com/office/drawing/2014/main" id="{D85746B3-4D0D-36F8-B789-DB27EBFD8AEF}"/>
                </a:ext>
              </a:extLst>
            </p:cNvPr>
            <p:cNvSpPr/>
            <p:nvPr/>
          </p:nvSpPr>
          <p:spPr>
            <a:xfrm>
              <a:off x="3679052" y="2008297"/>
              <a:ext cx="210482" cy="228983"/>
            </a:xfrm>
            <a:custGeom>
              <a:avLst/>
              <a:gdLst/>
              <a:ahLst/>
              <a:cxnLst/>
              <a:rect l="l" t="t" r="r" b="b"/>
              <a:pathLst>
                <a:path w="6644" h="7228" extrusionOk="0">
                  <a:moveTo>
                    <a:pt x="4179" y="334"/>
                  </a:moveTo>
                  <a:lnTo>
                    <a:pt x="4179" y="762"/>
                  </a:lnTo>
                  <a:lnTo>
                    <a:pt x="4179" y="786"/>
                  </a:lnTo>
                  <a:cubicBezTo>
                    <a:pt x="4179" y="869"/>
                    <a:pt x="4239" y="941"/>
                    <a:pt x="4334" y="965"/>
                  </a:cubicBezTo>
                  <a:cubicBezTo>
                    <a:pt x="4596" y="988"/>
                    <a:pt x="4846" y="1107"/>
                    <a:pt x="5072" y="1274"/>
                  </a:cubicBezTo>
                  <a:cubicBezTo>
                    <a:pt x="5102" y="1299"/>
                    <a:pt x="5138" y="1311"/>
                    <a:pt x="5174" y="1311"/>
                  </a:cubicBezTo>
                  <a:cubicBezTo>
                    <a:pt x="5225" y="1311"/>
                    <a:pt x="5276" y="1287"/>
                    <a:pt x="5310" y="1238"/>
                  </a:cubicBezTo>
                  <a:lnTo>
                    <a:pt x="5322" y="1227"/>
                  </a:lnTo>
                  <a:lnTo>
                    <a:pt x="5620" y="929"/>
                  </a:lnTo>
                  <a:lnTo>
                    <a:pt x="5715" y="1024"/>
                  </a:lnTo>
                  <a:lnTo>
                    <a:pt x="5418" y="1322"/>
                  </a:lnTo>
                  <a:lnTo>
                    <a:pt x="5406" y="1334"/>
                  </a:lnTo>
                  <a:cubicBezTo>
                    <a:pt x="5322" y="1393"/>
                    <a:pt x="5322" y="1500"/>
                    <a:pt x="5370" y="1572"/>
                  </a:cubicBezTo>
                  <a:cubicBezTo>
                    <a:pt x="5537" y="1798"/>
                    <a:pt x="5632" y="2048"/>
                    <a:pt x="5679" y="2310"/>
                  </a:cubicBezTo>
                  <a:cubicBezTo>
                    <a:pt x="5703" y="2405"/>
                    <a:pt x="5775" y="2465"/>
                    <a:pt x="5858" y="2465"/>
                  </a:cubicBezTo>
                  <a:lnTo>
                    <a:pt x="6311" y="2465"/>
                  </a:lnTo>
                  <a:lnTo>
                    <a:pt x="6311" y="2572"/>
                  </a:lnTo>
                  <a:lnTo>
                    <a:pt x="5846" y="2572"/>
                  </a:lnTo>
                  <a:cubicBezTo>
                    <a:pt x="5763" y="2572"/>
                    <a:pt x="5679" y="2631"/>
                    <a:pt x="5668" y="2715"/>
                  </a:cubicBezTo>
                  <a:cubicBezTo>
                    <a:pt x="5632" y="2989"/>
                    <a:pt x="5525" y="3239"/>
                    <a:pt x="5358" y="3465"/>
                  </a:cubicBezTo>
                  <a:cubicBezTo>
                    <a:pt x="5298" y="3536"/>
                    <a:pt x="5310" y="3643"/>
                    <a:pt x="5382" y="3703"/>
                  </a:cubicBezTo>
                  <a:lnTo>
                    <a:pt x="5406" y="3715"/>
                  </a:lnTo>
                  <a:lnTo>
                    <a:pt x="5715" y="4024"/>
                  </a:lnTo>
                  <a:lnTo>
                    <a:pt x="5620" y="4120"/>
                  </a:lnTo>
                  <a:lnTo>
                    <a:pt x="5310" y="3798"/>
                  </a:lnTo>
                  <a:cubicBezTo>
                    <a:pt x="5310" y="3798"/>
                    <a:pt x="5310" y="3786"/>
                    <a:pt x="5298" y="3786"/>
                  </a:cubicBezTo>
                  <a:cubicBezTo>
                    <a:pt x="5266" y="3747"/>
                    <a:pt x="5218" y="3729"/>
                    <a:pt x="5171" y="3729"/>
                  </a:cubicBezTo>
                  <a:cubicBezTo>
                    <a:pt x="5132" y="3729"/>
                    <a:pt x="5092" y="3741"/>
                    <a:pt x="5060" y="3763"/>
                  </a:cubicBezTo>
                  <a:cubicBezTo>
                    <a:pt x="4846" y="3917"/>
                    <a:pt x="4584" y="4024"/>
                    <a:pt x="4310" y="4072"/>
                  </a:cubicBezTo>
                  <a:cubicBezTo>
                    <a:pt x="4227" y="4084"/>
                    <a:pt x="4167" y="4155"/>
                    <a:pt x="4167" y="4251"/>
                  </a:cubicBezTo>
                  <a:lnTo>
                    <a:pt x="4167" y="4263"/>
                  </a:lnTo>
                  <a:lnTo>
                    <a:pt x="4167" y="4715"/>
                  </a:lnTo>
                  <a:lnTo>
                    <a:pt x="4060" y="4715"/>
                  </a:lnTo>
                  <a:lnTo>
                    <a:pt x="4060" y="4275"/>
                  </a:lnTo>
                  <a:lnTo>
                    <a:pt x="4060" y="4263"/>
                  </a:lnTo>
                  <a:cubicBezTo>
                    <a:pt x="4060" y="4179"/>
                    <a:pt x="4001" y="4096"/>
                    <a:pt x="3917" y="4084"/>
                  </a:cubicBezTo>
                  <a:cubicBezTo>
                    <a:pt x="3644" y="4060"/>
                    <a:pt x="3393" y="3941"/>
                    <a:pt x="3167" y="3774"/>
                  </a:cubicBezTo>
                  <a:cubicBezTo>
                    <a:pt x="3136" y="3749"/>
                    <a:pt x="3099" y="3736"/>
                    <a:pt x="3061" y="3736"/>
                  </a:cubicBezTo>
                  <a:cubicBezTo>
                    <a:pt x="3012" y="3736"/>
                    <a:pt x="2963" y="3758"/>
                    <a:pt x="2929" y="3798"/>
                  </a:cubicBezTo>
                  <a:cubicBezTo>
                    <a:pt x="2929" y="3798"/>
                    <a:pt x="2929" y="3822"/>
                    <a:pt x="2917" y="3822"/>
                  </a:cubicBezTo>
                  <a:lnTo>
                    <a:pt x="2608" y="4132"/>
                  </a:lnTo>
                  <a:lnTo>
                    <a:pt x="2512" y="4036"/>
                  </a:lnTo>
                  <a:lnTo>
                    <a:pt x="2810" y="3739"/>
                  </a:lnTo>
                  <a:lnTo>
                    <a:pt x="2822" y="3727"/>
                  </a:lnTo>
                  <a:cubicBezTo>
                    <a:pt x="2822" y="3727"/>
                    <a:pt x="2846" y="3727"/>
                    <a:pt x="2846" y="3715"/>
                  </a:cubicBezTo>
                  <a:cubicBezTo>
                    <a:pt x="2917" y="3655"/>
                    <a:pt x="2917" y="3548"/>
                    <a:pt x="2870" y="3477"/>
                  </a:cubicBezTo>
                  <a:cubicBezTo>
                    <a:pt x="2703" y="3262"/>
                    <a:pt x="2608" y="3001"/>
                    <a:pt x="2560" y="2727"/>
                  </a:cubicBezTo>
                  <a:cubicBezTo>
                    <a:pt x="2548" y="2643"/>
                    <a:pt x="2465" y="2584"/>
                    <a:pt x="2381" y="2584"/>
                  </a:cubicBezTo>
                  <a:lnTo>
                    <a:pt x="1929" y="2584"/>
                  </a:lnTo>
                  <a:lnTo>
                    <a:pt x="1929" y="2465"/>
                  </a:lnTo>
                  <a:lnTo>
                    <a:pt x="2381" y="2465"/>
                  </a:lnTo>
                  <a:cubicBezTo>
                    <a:pt x="2465" y="2465"/>
                    <a:pt x="2548" y="2405"/>
                    <a:pt x="2560" y="2310"/>
                  </a:cubicBezTo>
                  <a:cubicBezTo>
                    <a:pt x="2584" y="2048"/>
                    <a:pt x="2703" y="1798"/>
                    <a:pt x="2870" y="1572"/>
                  </a:cubicBezTo>
                  <a:cubicBezTo>
                    <a:pt x="2929" y="1500"/>
                    <a:pt x="2917" y="1393"/>
                    <a:pt x="2846" y="1334"/>
                  </a:cubicBezTo>
                  <a:lnTo>
                    <a:pt x="2822" y="1322"/>
                  </a:lnTo>
                  <a:lnTo>
                    <a:pt x="2524" y="1024"/>
                  </a:lnTo>
                  <a:lnTo>
                    <a:pt x="2620" y="929"/>
                  </a:lnTo>
                  <a:lnTo>
                    <a:pt x="2917" y="1227"/>
                  </a:lnTo>
                  <a:lnTo>
                    <a:pt x="2929" y="1238"/>
                  </a:lnTo>
                  <a:cubicBezTo>
                    <a:pt x="2963" y="1286"/>
                    <a:pt x="3012" y="1306"/>
                    <a:pt x="3062" y="1306"/>
                  </a:cubicBezTo>
                  <a:cubicBezTo>
                    <a:pt x="3099" y="1306"/>
                    <a:pt x="3137" y="1295"/>
                    <a:pt x="3167" y="1274"/>
                  </a:cubicBezTo>
                  <a:cubicBezTo>
                    <a:pt x="3393" y="1107"/>
                    <a:pt x="3644" y="1000"/>
                    <a:pt x="3917" y="953"/>
                  </a:cubicBezTo>
                  <a:cubicBezTo>
                    <a:pt x="4001" y="941"/>
                    <a:pt x="4060" y="869"/>
                    <a:pt x="4060" y="774"/>
                  </a:cubicBezTo>
                  <a:lnTo>
                    <a:pt x="4060" y="762"/>
                  </a:lnTo>
                  <a:lnTo>
                    <a:pt x="4060" y="334"/>
                  </a:lnTo>
                  <a:close/>
                  <a:moveTo>
                    <a:pt x="3894" y="0"/>
                  </a:moveTo>
                  <a:cubicBezTo>
                    <a:pt x="3810" y="0"/>
                    <a:pt x="3739" y="84"/>
                    <a:pt x="3739" y="167"/>
                  </a:cubicBezTo>
                  <a:lnTo>
                    <a:pt x="3739" y="667"/>
                  </a:lnTo>
                  <a:cubicBezTo>
                    <a:pt x="3513" y="703"/>
                    <a:pt x="3298" y="798"/>
                    <a:pt x="3108" y="929"/>
                  </a:cubicBezTo>
                  <a:lnTo>
                    <a:pt x="2762" y="584"/>
                  </a:lnTo>
                  <a:cubicBezTo>
                    <a:pt x="2733" y="554"/>
                    <a:pt x="2688" y="539"/>
                    <a:pt x="2643" y="539"/>
                  </a:cubicBezTo>
                  <a:cubicBezTo>
                    <a:pt x="2599" y="539"/>
                    <a:pt x="2554" y="554"/>
                    <a:pt x="2524" y="584"/>
                  </a:cubicBezTo>
                  <a:lnTo>
                    <a:pt x="2203" y="917"/>
                  </a:lnTo>
                  <a:cubicBezTo>
                    <a:pt x="2167" y="941"/>
                    <a:pt x="2155" y="988"/>
                    <a:pt x="2155" y="1036"/>
                  </a:cubicBezTo>
                  <a:cubicBezTo>
                    <a:pt x="2155" y="1084"/>
                    <a:pt x="2167" y="1119"/>
                    <a:pt x="2203" y="1155"/>
                  </a:cubicBezTo>
                  <a:lnTo>
                    <a:pt x="2536" y="1500"/>
                  </a:lnTo>
                  <a:cubicBezTo>
                    <a:pt x="2417" y="1691"/>
                    <a:pt x="2334" y="1893"/>
                    <a:pt x="2274" y="2119"/>
                  </a:cubicBezTo>
                  <a:lnTo>
                    <a:pt x="1786" y="2119"/>
                  </a:lnTo>
                  <a:cubicBezTo>
                    <a:pt x="1691" y="2119"/>
                    <a:pt x="1619" y="2191"/>
                    <a:pt x="1619" y="2286"/>
                  </a:cubicBezTo>
                  <a:lnTo>
                    <a:pt x="1619" y="2751"/>
                  </a:lnTo>
                  <a:cubicBezTo>
                    <a:pt x="1619" y="2834"/>
                    <a:pt x="1691" y="2905"/>
                    <a:pt x="1786" y="2905"/>
                  </a:cubicBezTo>
                  <a:lnTo>
                    <a:pt x="2274" y="2905"/>
                  </a:lnTo>
                  <a:cubicBezTo>
                    <a:pt x="2322" y="3084"/>
                    <a:pt x="2381" y="3251"/>
                    <a:pt x="2465" y="3417"/>
                  </a:cubicBezTo>
                  <a:lnTo>
                    <a:pt x="1084" y="3417"/>
                  </a:lnTo>
                  <a:cubicBezTo>
                    <a:pt x="988" y="3417"/>
                    <a:pt x="917" y="3489"/>
                    <a:pt x="917" y="3584"/>
                  </a:cubicBezTo>
                  <a:cubicBezTo>
                    <a:pt x="917" y="3667"/>
                    <a:pt x="988" y="3739"/>
                    <a:pt x="1084" y="3739"/>
                  </a:cubicBezTo>
                  <a:lnTo>
                    <a:pt x="2334" y="3739"/>
                  </a:lnTo>
                  <a:lnTo>
                    <a:pt x="2203" y="3882"/>
                  </a:lnTo>
                  <a:cubicBezTo>
                    <a:pt x="2143" y="3941"/>
                    <a:pt x="2143" y="4060"/>
                    <a:pt x="2203" y="4120"/>
                  </a:cubicBezTo>
                  <a:lnTo>
                    <a:pt x="2524" y="4441"/>
                  </a:lnTo>
                  <a:cubicBezTo>
                    <a:pt x="2560" y="4477"/>
                    <a:pt x="2608" y="4489"/>
                    <a:pt x="2643" y="4489"/>
                  </a:cubicBezTo>
                  <a:cubicBezTo>
                    <a:pt x="2691" y="4489"/>
                    <a:pt x="2739" y="4477"/>
                    <a:pt x="2762" y="4441"/>
                  </a:cubicBezTo>
                  <a:lnTo>
                    <a:pt x="3108" y="4096"/>
                  </a:lnTo>
                  <a:cubicBezTo>
                    <a:pt x="3286" y="4215"/>
                    <a:pt x="3489" y="4310"/>
                    <a:pt x="3703" y="4358"/>
                  </a:cubicBezTo>
                  <a:lnTo>
                    <a:pt x="3703" y="4370"/>
                  </a:lnTo>
                  <a:lnTo>
                    <a:pt x="3703" y="5144"/>
                  </a:lnTo>
                  <a:lnTo>
                    <a:pt x="155" y="5144"/>
                  </a:lnTo>
                  <a:cubicBezTo>
                    <a:pt x="72" y="5144"/>
                    <a:pt x="0" y="5215"/>
                    <a:pt x="0" y="5310"/>
                  </a:cubicBezTo>
                  <a:cubicBezTo>
                    <a:pt x="0" y="5394"/>
                    <a:pt x="72" y="5465"/>
                    <a:pt x="155" y="5465"/>
                  </a:cubicBezTo>
                  <a:lnTo>
                    <a:pt x="4417" y="5465"/>
                  </a:lnTo>
                  <a:lnTo>
                    <a:pt x="4120" y="7037"/>
                  </a:lnTo>
                  <a:cubicBezTo>
                    <a:pt x="4108" y="7120"/>
                    <a:pt x="4167" y="7215"/>
                    <a:pt x="4251" y="7227"/>
                  </a:cubicBezTo>
                  <a:lnTo>
                    <a:pt x="4286" y="7227"/>
                  </a:lnTo>
                  <a:cubicBezTo>
                    <a:pt x="4358" y="7227"/>
                    <a:pt x="4429" y="7168"/>
                    <a:pt x="4441" y="7096"/>
                  </a:cubicBezTo>
                  <a:lnTo>
                    <a:pt x="4787" y="5322"/>
                  </a:lnTo>
                  <a:cubicBezTo>
                    <a:pt x="4798" y="5275"/>
                    <a:pt x="4787" y="5215"/>
                    <a:pt x="4763" y="5191"/>
                  </a:cubicBezTo>
                  <a:cubicBezTo>
                    <a:pt x="4727" y="5144"/>
                    <a:pt x="4679" y="5132"/>
                    <a:pt x="4620" y="5132"/>
                  </a:cubicBezTo>
                  <a:lnTo>
                    <a:pt x="4048" y="5132"/>
                  </a:lnTo>
                  <a:lnTo>
                    <a:pt x="4048" y="5013"/>
                  </a:lnTo>
                  <a:lnTo>
                    <a:pt x="4370" y="5013"/>
                  </a:lnTo>
                  <a:cubicBezTo>
                    <a:pt x="4465" y="5013"/>
                    <a:pt x="4536" y="4929"/>
                    <a:pt x="4536" y="4846"/>
                  </a:cubicBezTo>
                  <a:lnTo>
                    <a:pt x="4536" y="4358"/>
                  </a:lnTo>
                  <a:cubicBezTo>
                    <a:pt x="4763" y="4310"/>
                    <a:pt x="4965" y="4215"/>
                    <a:pt x="5168" y="4084"/>
                  </a:cubicBezTo>
                  <a:lnTo>
                    <a:pt x="5501" y="4429"/>
                  </a:lnTo>
                  <a:cubicBezTo>
                    <a:pt x="5537" y="4453"/>
                    <a:pt x="5584" y="4477"/>
                    <a:pt x="5620" y="4477"/>
                  </a:cubicBezTo>
                  <a:cubicBezTo>
                    <a:pt x="5668" y="4477"/>
                    <a:pt x="5715" y="4453"/>
                    <a:pt x="5739" y="4429"/>
                  </a:cubicBezTo>
                  <a:lnTo>
                    <a:pt x="6072" y="4096"/>
                  </a:lnTo>
                  <a:cubicBezTo>
                    <a:pt x="6096" y="4072"/>
                    <a:pt x="6108" y="4024"/>
                    <a:pt x="6108" y="3977"/>
                  </a:cubicBezTo>
                  <a:cubicBezTo>
                    <a:pt x="6108" y="3941"/>
                    <a:pt x="6096" y="3894"/>
                    <a:pt x="6072" y="3858"/>
                  </a:cubicBezTo>
                  <a:lnTo>
                    <a:pt x="5727" y="3524"/>
                  </a:lnTo>
                  <a:cubicBezTo>
                    <a:pt x="5846" y="3322"/>
                    <a:pt x="5930" y="3120"/>
                    <a:pt x="5989" y="2893"/>
                  </a:cubicBezTo>
                  <a:lnTo>
                    <a:pt x="6489" y="2893"/>
                  </a:lnTo>
                  <a:cubicBezTo>
                    <a:pt x="6572" y="2893"/>
                    <a:pt x="6644" y="2822"/>
                    <a:pt x="6644" y="2727"/>
                  </a:cubicBezTo>
                  <a:lnTo>
                    <a:pt x="6644" y="2274"/>
                  </a:lnTo>
                  <a:cubicBezTo>
                    <a:pt x="6632" y="2191"/>
                    <a:pt x="6561" y="2119"/>
                    <a:pt x="6477" y="2119"/>
                  </a:cubicBezTo>
                  <a:lnTo>
                    <a:pt x="5977" y="2119"/>
                  </a:lnTo>
                  <a:cubicBezTo>
                    <a:pt x="5941" y="1893"/>
                    <a:pt x="5846" y="1691"/>
                    <a:pt x="5715" y="1500"/>
                  </a:cubicBezTo>
                  <a:lnTo>
                    <a:pt x="6060" y="1155"/>
                  </a:lnTo>
                  <a:cubicBezTo>
                    <a:pt x="6084" y="1119"/>
                    <a:pt x="6096" y="1084"/>
                    <a:pt x="6096" y="1036"/>
                  </a:cubicBezTo>
                  <a:cubicBezTo>
                    <a:pt x="6096" y="988"/>
                    <a:pt x="6084" y="941"/>
                    <a:pt x="6060" y="917"/>
                  </a:cubicBezTo>
                  <a:lnTo>
                    <a:pt x="5727" y="584"/>
                  </a:lnTo>
                  <a:cubicBezTo>
                    <a:pt x="5697" y="554"/>
                    <a:pt x="5653" y="539"/>
                    <a:pt x="5608" y="539"/>
                  </a:cubicBezTo>
                  <a:cubicBezTo>
                    <a:pt x="5563" y="539"/>
                    <a:pt x="5519" y="554"/>
                    <a:pt x="5489" y="584"/>
                  </a:cubicBezTo>
                  <a:lnTo>
                    <a:pt x="5144" y="929"/>
                  </a:lnTo>
                  <a:cubicBezTo>
                    <a:pt x="4953" y="810"/>
                    <a:pt x="4751" y="726"/>
                    <a:pt x="4525" y="667"/>
                  </a:cubicBezTo>
                  <a:lnTo>
                    <a:pt x="4525" y="167"/>
                  </a:lnTo>
                  <a:cubicBezTo>
                    <a:pt x="4525" y="84"/>
                    <a:pt x="4453" y="0"/>
                    <a:pt x="435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930;p10">
              <a:extLst>
                <a:ext uri="{FF2B5EF4-FFF2-40B4-BE49-F238E27FC236}">
                  <a16:creationId xmlns:a16="http://schemas.microsoft.com/office/drawing/2014/main" id="{9D3D6753-1E7D-34E6-9983-3E28439CB66B}"/>
                </a:ext>
              </a:extLst>
            </p:cNvPr>
            <p:cNvSpPr/>
            <p:nvPr/>
          </p:nvSpPr>
          <p:spPr>
            <a:xfrm>
              <a:off x="3772951" y="2050907"/>
              <a:ext cx="73973" cy="73593"/>
            </a:xfrm>
            <a:custGeom>
              <a:avLst/>
              <a:gdLst/>
              <a:ahLst/>
              <a:cxnLst/>
              <a:rect l="l" t="t" r="r" b="b"/>
              <a:pathLst>
                <a:path w="2335" h="2323" extrusionOk="0">
                  <a:moveTo>
                    <a:pt x="1156" y="322"/>
                  </a:moveTo>
                  <a:cubicBezTo>
                    <a:pt x="1620" y="322"/>
                    <a:pt x="1989" y="703"/>
                    <a:pt x="1989" y="1167"/>
                  </a:cubicBezTo>
                  <a:cubicBezTo>
                    <a:pt x="1989" y="1620"/>
                    <a:pt x="1620" y="2001"/>
                    <a:pt x="1156" y="2001"/>
                  </a:cubicBezTo>
                  <a:cubicBezTo>
                    <a:pt x="691" y="2001"/>
                    <a:pt x="322" y="1620"/>
                    <a:pt x="322" y="1167"/>
                  </a:cubicBezTo>
                  <a:cubicBezTo>
                    <a:pt x="322" y="703"/>
                    <a:pt x="691" y="322"/>
                    <a:pt x="1156" y="322"/>
                  </a:cubicBezTo>
                  <a:close/>
                  <a:moveTo>
                    <a:pt x="1156" y="1"/>
                  </a:moveTo>
                  <a:cubicBezTo>
                    <a:pt x="513" y="1"/>
                    <a:pt x="1" y="524"/>
                    <a:pt x="1" y="1167"/>
                  </a:cubicBezTo>
                  <a:cubicBezTo>
                    <a:pt x="1" y="1798"/>
                    <a:pt x="513" y="2322"/>
                    <a:pt x="1156" y="2322"/>
                  </a:cubicBezTo>
                  <a:cubicBezTo>
                    <a:pt x="1799" y="2322"/>
                    <a:pt x="2323" y="1798"/>
                    <a:pt x="2323" y="1167"/>
                  </a:cubicBezTo>
                  <a:cubicBezTo>
                    <a:pt x="2334" y="524"/>
                    <a:pt x="1811" y="1"/>
                    <a:pt x="1156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931;p10">
              <a:extLst>
                <a:ext uri="{FF2B5EF4-FFF2-40B4-BE49-F238E27FC236}">
                  <a16:creationId xmlns:a16="http://schemas.microsoft.com/office/drawing/2014/main" id="{C2A70A2D-28D1-6870-3FE1-B933F8F66C36}"/>
                </a:ext>
              </a:extLst>
            </p:cNvPr>
            <p:cNvSpPr/>
            <p:nvPr/>
          </p:nvSpPr>
          <p:spPr>
            <a:xfrm>
              <a:off x="3790312" y="2069028"/>
              <a:ext cx="38491" cy="38491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322"/>
                  </a:moveTo>
                  <a:cubicBezTo>
                    <a:pt x="763" y="322"/>
                    <a:pt x="882" y="441"/>
                    <a:pt x="882" y="595"/>
                  </a:cubicBezTo>
                  <a:cubicBezTo>
                    <a:pt x="882" y="738"/>
                    <a:pt x="763" y="857"/>
                    <a:pt x="608" y="857"/>
                  </a:cubicBezTo>
                  <a:cubicBezTo>
                    <a:pt x="465" y="857"/>
                    <a:pt x="346" y="738"/>
                    <a:pt x="346" y="595"/>
                  </a:cubicBezTo>
                  <a:cubicBezTo>
                    <a:pt x="346" y="441"/>
                    <a:pt x="465" y="322"/>
                    <a:pt x="608" y="322"/>
                  </a:cubicBezTo>
                  <a:close/>
                  <a:moveTo>
                    <a:pt x="608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62" y="1215"/>
                    <a:pt x="608" y="1215"/>
                  </a:cubicBezTo>
                  <a:cubicBezTo>
                    <a:pt x="941" y="1215"/>
                    <a:pt x="1215" y="953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932;p10">
              <a:extLst>
                <a:ext uri="{FF2B5EF4-FFF2-40B4-BE49-F238E27FC236}">
                  <a16:creationId xmlns:a16="http://schemas.microsoft.com/office/drawing/2014/main" id="{CE860343-9FCC-78AD-CD32-0B49120E7F1E}"/>
                </a:ext>
              </a:extLst>
            </p:cNvPr>
            <p:cNvSpPr/>
            <p:nvPr/>
          </p:nvSpPr>
          <p:spPr>
            <a:xfrm>
              <a:off x="3522521" y="2081447"/>
              <a:ext cx="294212" cy="225688"/>
            </a:xfrm>
            <a:custGeom>
              <a:avLst/>
              <a:gdLst/>
              <a:ahLst/>
              <a:cxnLst/>
              <a:rect l="l" t="t" r="r" b="b"/>
              <a:pathLst>
                <a:path w="9287" h="7124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6954"/>
                  </a:lnTo>
                  <a:cubicBezTo>
                    <a:pt x="0" y="7121"/>
                    <a:pt x="143" y="7121"/>
                    <a:pt x="262" y="7121"/>
                  </a:cubicBezTo>
                  <a:cubicBezTo>
                    <a:pt x="351" y="7121"/>
                    <a:pt x="2483" y="7124"/>
                    <a:pt x="4603" y="7124"/>
                  </a:cubicBezTo>
                  <a:cubicBezTo>
                    <a:pt x="6724" y="7124"/>
                    <a:pt x="8835" y="7121"/>
                    <a:pt x="8882" y="7109"/>
                  </a:cubicBezTo>
                  <a:cubicBezTo>
                    <a:pt x="8942" y="7085"/>
                    <a:pt x="8989" y="7026"/>
                    <a:pt x="9001" y="6966"/>
                  </a:cubicBezTo>
                  <a:lnTo>
                    <a:pt x="9287" y="5466"/>
                  </a:lnTo>
                  <a:cubicBezTo>
                    <a:pt x="9275" y="5395"/>
                    <a:pt x="9216" y="5299"/>
                    <a:pt x="9120" y="5287"/>
                  </a:cubicBezTo>
                  <a:cubicBezTo>
                    <a:pt x="9113" y="5286"/>
                    <a:pt x="9106" y="5286"/>
                    <a:pt x="9099" y="5286"/>
                  </a:cubicBezTo>
                  <a:cubicBezTo>
                    <a:pt x="9021" y="5286"/>
                    <a:pt x="8941" y="5342"/>
                    <a:pt x="8930" y="5418"/>
                  </a:cubicBezTo>
                  <a:lnTo>
                    <a:pt x="8680" y="6788"/>
                  </a:lnTo>
                  <a:lnTo>
                    <a:pt x="357" y="6788"/>
                  </a:lnTo>
                  <a:lnTo>
                    <a:pt x="1036" y="3192"/>
                  </a:lnTo>
                  <a:lnTo>
                    <a:pt x="4429" y="3192"/>
                  </a:lnTo>
                  <a:cubicBezTo>
                    <a:pt x="4524" y="3192"/>
                    <a:pt x="4596" y="3120"/>
                    <a:pt x="4596" y="3025"/>
                  </a:cubicBezTo>
                  <a:cubicBezTo>
                    <a:pt x="4596" y="2930"/>
                    <a:pt x="4524" y="2858"/>
                    <a:pt x="4429" y="2858"/>
                  </a:cubicBezTo>
                  <a:lnTo>
                    <a:pt x="905" y="2858"/>
                  </a:lnTo>
                  <a:cubicBezTo>
                    <a:pt x="834" y="2858"/>
                    <a:pt x="750" y="2918"/>
                    <a:pt x="738" y="2989"/>
                  </a:cubicBezTo>
                  <a:lnTo>
                    <a:pt x="322" y="5168"/>
                  </a:lnTo>
                  <a:lnTo>
                    <a:pt x="322" y="334"/>
                  </a:lnTo>
                  <a:lnTo>
                    <a:pt x="2453" y="334"/>
                  </a:lnTo>
                  <a:lnTo>
                    <a:pt x="3536" y="1418"/>
                  </a:lnTo>
                  <a:cubicBezTo>
                    <a:pt x="3572" y="1442"/>
                    <a:pt x="3608" y="1465"/>
                    <a:pt x="3655" y="1465"/>
                  </a:cubicBezTo>
                  <a:lnTo>
                    <a:pt x="5358" y="1465"/>
                  </a:lnTo>
                  <a:cubicBezTo>
                    <a:pt x="5441" y="1465"/>
                    <a:pt x="5513" y="1394"/>
                    <a:pt x="5513" y="1299"/>
                  </a:cubicBezTo>
                  <a:cubicBezTo>
                    <a:pt x="5513" y="1204"/>
                    <a:pt x="5441" y="1132"/>
                    <a:pt x="5358" y="1132"/>
                  </a:cubicBezTo>
                  <a:lnTo>
                    <a:pt x="3727" y="1132"/>
                  </a:lnTo>
                  <a:lnTo>
                    <a:pt x="2643" y="49"/>
                  </a:lnTo>
                  <a:cubicBezTo>
                    <a:pt x="2619" y="13"/>
                    <a:pt x="2572" y="1"/>
                    <a:pt x="2524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933;p10">
              <a:extLst>
                <a:ext uri="{FF2B5EF4-FFF2-40B4-BE49-F238E27FC236}">
                  <a16:creationId xmlns:a16="http://schemas.microsoft.com/office/drawing/2014/main" id="{BEE75DA2-BE20-6212-A713-E48911BF8990}"/>
                </a:ext>
              </a:extLst>
            </p:cNvPr>
            <p:cNvSpPr/>
            <p:nvPr/>
          </p:nvSpPr>
          <p:spPr>
            <a:xfrm>
              <a:off x="3810682" y="2248812"/>
              <a:ext cx="1774" cy="253"/>
            </a:xfrm>
            <a:custGeom>
              <a:avLst/>
              <a:gdLst/>
              <a:ahLst/>
              <a:cxnLst/>
              <a:rect l="l" t="t" r="r" b="b"/>
              <a:pathLst>
                <a:path w="56" h="8" extrusionOk="0">
                  <a:moveTo>
                    <a:pt x="1" y="1"/>
                  </a:moveTo>
                  <a:cubicBezTo>
                    <a:pt x="1" y="1"/>
                    <a:pt x="7" y="2"/>
                    <a:pt x="24" y="4"/>
                  </a:cubicBezTo>
                  <a:cubicBezTo>
                    <a:pt x="44" y="7"/>
                    <a:pt x="52" y="8"/>
                    <a:pt x="53" y="8"/>
                  </a:cubicBezTo>
                  <a:cubicBezTo>
                    <a:pt x="55" y="8"/>
                    <a:pt x="3" y="1"/>
                    <a:pt x="1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" name="Google Shape;934;p10">
            <a:extLst>
              <a:ext uri="{FF2B5EF4-FFF2-40B4-BE49-F238E27FC236}">
                <a16:creationId xmlns:a16="http://schemas.microsoft.com/office/drawing/2014/main" id="{88F8EA0B-843C-CBD2-5060-230270E388EC}"/>
              </a:ext>
            </a:extLst>
          </p:cNvPr>
          <p:cNvSpPr/>
          <p:nvPr/>
        </p:nvSpPr>
        <p:spPr>
          <a:xfrm>
            <a:off x="9327785" y="2452648"/>
            <a:ext cx="370225" cy="342127"/>
          </a:xfrm>
          <a:custGeom>
            <a:avLst/>
            <a:gdLst/>
            <a:ahLst/>
            <a:cxnLst/>
            <a:rect l="l" t="t" r="r" b="b"/>
            <a:pathLst>
              <a:path w="13835" h="12785" extrusionOk="0">
                <a:moveTo>
                  <a:pt x="7507" y="4685"/>
                </a:moveTo>
                <a:lnTo>
                  <a:pt x="9182" y="6763"/>
                </a:lnTo>
                <a:lnTo>
                  <a:pt x="8220" y="6763"/>
                </a:lnTo>
                <a:cubicBezTo>
                  <a:pt x="8096" y="6763"/>
                  <a:pt x="8003" y="6825"/>
                  <a:pt x="8003" y="6949"/>
                </a:cubicBezTo>
                <a:lnTo>
                  <a:pt x="8003" y="10485"/>
                </a:lnTo>
                <a:lnTo>
                  <a:pt x="7010" y="10485"/>
                </a:lnTo>
                <a:lnTo>
                  <a:pt x="7010" y="6949"/>
                </a:lnTo>
                <a:cubicBezTo>
                  <a:pt x="7010" y="6825"/>
                  <a:pt x="6917" y="6763"/>
                  <a:pt x="6824" y="6763"/>
                </a:cubicBezTo>
                <a:lnTo>
                  <a:pt x="5832" y="6763"/>
                </a:lnTo>
                <a:lnTo>
                  <a:pt x="7507" y="4685"/>
                </a:lnTo>
                <a:close/>
                <a:moveTo>
                  <a:pt x="7480" y="0"/>
                </a:moveTo>
                <a:cubicBezTo>
                  <a:pt x="6016" y="0"/>
                  <a:pt x="4776" y="1168"/>
                  <a:pt x="4715" y="2637"/>
                </a:cubicBezTo>
                <a:cubicBezTo>
                  <a:pt x="4405" y="2451"/>
                  <a:pt x="4033" y="2358"/>
                  <a:pt x="3691" y="2358"/>
                </a:cubicBezTo>
                <a:cubicBezTo>
                  <a:pt x="3412" y="2358"/>
                  <a:pt x="3164" y="2420"/>
                  <a:pt x="2947" y="2513"/>
                </a:cubicBezTo>
                <a:cubicBezTo>
                  <a:pt x="2698" y="2596"/>
                  <a:pt x="2794" y="2900"/>
                  <a:pt x="3015" y="2900"/>
                </a:cubicBezTo>
                <a:cubicBezTo>
                  <a:pt x="3042" y="2900"/>
                  <a:pt x="3071" y="2896"/>
                  <a:pt x="3102" y="2886"/>
                </a:cubicBezTo>
                <a:cubicBezTo>
                  <a:pt x="3288" y="2823"/>
                  <a:pt x="3474" y="2761"/>
                  <a:pt x="3691" y="2761"/>
                </a:cubicBezTo>
                <a:cubicBezTo>
                  <a:pt x="4095" y="2761"/>
                  <a:pt x="4498" y="2917"/>
                  <a:pt x="4808" y="3196"/>
                </a:cubicBezTo>
                <a:cubicBezTo>
                  <a:pt x="4847" y="3235"/>
                  <a:pt x="4895" y="3252"/>
                  <a:pt x="4943" y="3252"/>
                </a:cubicBezTo>
                <a:cubicBezTo>
                  <a:pt x="5047" y="3252"/>
                  <a:pt x="5149" y="3168"/>
                  <a:pt x="5149" y="3041"/>
                </a:cubicBezTo>
                <a:cubicBezTo>
                  <a:pt x="4963" y="1676"/>
                  <a:pt x="5987" y="466"/>
                  <a:pt x="7352" y="404"/>
                </a:cubicBezTo>
                <a:cubicBezTo>
                  <a:pt x="7406" y="400"/>
                  <a:pt x="7461" y="398"/>
                  <a:pt x="7515" y="398"/>
                </a:cubicBezTo>
                <a:cubicBezTo>
                  <a:pt x="8807" y="398"/>
                  <a:pt x="9864" y="1451"/>
                  <a:pt x="9864" y="2761"/>
                </a:cubicBezTo>
                <a:cubicBezTo>
                  <a:pt x="9864" y="2948"/>
                  <a:pt x="9833" y="3134"/>
                  <a:pt x="9802" y="3320"/>
                </a:cubicBezTo>
                <a:cubicBezTo>
                  <a:pt x="9778" y="3442"/>
                  <a:pt x="9889" y="3565"/>
                  <a:pt x="10013" y="3565"/>
                </a:cubicBezTo>
                <a:cubicBezTo>
                  <a:pt x="10046" y="3565"/>
                  <a:pt x="10080" y="3556"/>
                  <a:pt x="10112" y="3537"/>
                </a:cubicBezTo>
                <a:cubicBezTo>
                  <a:pt x="10268" y="3444"/>
                  <a:pt x="10454" y="3382"/>
                  <a:pt x="10671" y="3382"/>
                </a:cubicBezTo>
                <a:cubicBezTo>
                  <a:pt x="11446" y="3382"/>
                  <a:pt x="11974" y="4219"/>
                  <a:pt x="11632" y="4933"/>
                </a:cubicBezTo>
                <a:cubicBezTo>
                  <a:pt x="11570" y="5057"/>
                  <a:pt x="11632" y="5212"/>
                  <a:pt x="11787" y="5243"/>
                </a:cubicBezTo>
                <a:cubicBezTo>
                  <a:pt x="12718" y="5398"/>
                  <a:pt x="13400" y="6205"/>
                  <a:pt x="13431" y="7166"/>
                </a:cubicBezTo>
                <a:lnTo>
                  <a:pt x="13431" y="7197"/>
                </a:lnTo>
                <a:cubicBezTo>
                  <a:pt x="13431" y="8283"/>
                  <a:pt x="12532" y="9213"/>
                  <a:pt x="11446" y="9213"/>
                </a:cubicBezTo>
                <a:lnTo>
                  <a:pt x="10268" y="9213"/>
                </a:lnTo>
                <a:lnTo>
                  <a:pt x="10268" y="8810"/>
                </a:lnTo>
                <a:cubicBezTo>
                  <a:pt x="10268" y="8624"/>
                  <a:pt x="10112" y="8469"/>
                  <a:pt x="9926" y="8469"/>
                </a:cubicBezTo>
                <a:lnTo>
                  <a:pt x="8406" y="8469"/>
                </a:lnTo>
                <a:lnTo>
                  <a:pt x="8406" y="7135"/>
                </a:lnTo>
                <a:lnTo>
                  <a:pt x="9616" y="7135"/>
                </a:lnTo>
                <a:cubicBezTo>
                  <a:pt x="9771" y="7135"/>
                  <a:pt x="9864" y="6949"/>
                  <a:pt x="9771" y="6825"/>
                </a:cubicBezTo>
                <a:lnTo>
                  <a:pt x="7662" y="4250"/>
                </a:lnTo>
                <a:cubicBezTo>
                  <a:pt x="7631" y="4188"/>
                  <a:pt x="7569" y="4157"/>
                  <a:pt x="7507" y="4157"/>
                </a:cubicBezTo>
                <a:cubicBezTo>
                  <a:pt x="7445" y="4157"/>
                  <a:pt x="7383" y="4188"/>
                  <a:pt x="7352" y="4250"/>
                </a:cubicBezTo>
                <a:lnTo>
                  <a:pt x="5242" y="6825"/>
                </a:lnTo>
                <a:cubicBezTo>
                  <a:pt x="5118" y="6949"/>
                  <a:pt x="5211" y="7135"/>
                  <a:pt x="5397" y="7166"/>
                </a:cubicBezTo>
                <a:lnTo>
                  <a:pt x="6576" y="7166"/>
                </a:lnTo>
                <a:lnTo>
                  <a:pt x="6576" y="8469"/>
                </a:lnTo>
                <a:lnTo>
                  <a:pt x="5397" y="8469"/>
                </a:lnTo>
                <a:lnTo>
                  <a:pt x="4994" y="7942"/>
                </a:lnTo>
                <a:cubicBezTo>
                  <a:pt x="4932" y="7849"/>
                  <a:pt x="4839" y="7787"/>
                  <a:pt x="4746" y="7787"/>
                </a:cubicBezTo>
                <a:lnTo>
                  <a:pt x="3909" y="7787"/>
                </a:lnTo>
                <a:cubicBezTo>
                  <a:pt x="3691" y="7787"/>
                  <a:pt x="3536" y="7942"/>
                  <a:pt x="3536" y="8159"/>
                </a:cubicBezTo>
                <a:lnTo>
                  <a:pt x="3536" y="9213"/>
                </a:lnTo>
                <a:lnTo>
                  <a:pt x="2389" y="9213"/>
                </a:lnTo>
                <a:cubicBezTo>
                  <a:pt x="1303" y="9213"/>
                  <a:pt x="403" y="8314"/>
                  <a:pt x="403" y="7228"/>
                </a:cubicBezTo>
                <a:lnTo>
                  <a:pt x="403" y="7197"/>
                </a:lnTo>
                <a:cubicBezTo>
                  <a:pt x="403" y="6236"/>
                  <a:pt x="1086" y="5429"/>
                  <a:pt x="2047" y="5243"/>
                </a:cubicBezTo>
                <a:cubicBezTo>
                  <a:pt x="2171" y="5243"/>
                  <a:pt x="2234" y="5088"/>
                  <a:pt x="2171" y="4995"/>
                </a:cubicBezTo>
                <a:cubicBezTo>
                  <a:pt x="2109" y="4809"/>
                  <a:pt x="2078" y="4592"/>
                  <a:pt x="2078" y="4405"/>
                </a:cubicBezTo>
                <a:cubicBezTo>
                  <a:pt x="2078" y="4033"/>
                  <a:pt x="2202" y="3661"/>
                  <a:pt x="2451" y="3351"/>
                </a:cubicBezTo>
                <a:cubicBezTo>
                  <a:pt x="2589" y="3213"/>
                  <a:pt x="2454" y="3024"/>
                  <a:pt x="2299" y="3024"/>
                </a:cubicBezTo>
                <a:cubicBezTo>
                  <a:pt x="2245" y="3024"/>
                  <a:pt x="2189" y="3047"/>
                  <a:pt x="2140" y="3103"/>
                </a:cubicBezTo>
                <a:cubicBezTo>
                  <a:pt x="1861" y="3475"/>
                  <a:pt x="1675" y="3940"/>
                  <a:pt x="1675" y="4405"/>
                </a:cubicBezTo>
                <a:cubicBezTo>
                  <a:pt x="1675" y="4561"/>
                  <a:pt x="1706" y="4747"/>
                  <a:pt x="1737" y="4902"/>
                </a:cubicBezTo>
                <a:cubicBezTo>
                  <a:pt x="714" y="5181"/>
                  <a:pt x="0" y="6143"/>
                  <a:pt x="0" y="7197"/>
                </a:cubicBezTo>
                <a:lnTo>
                  <a:pt x="0" y="7228"/>
                </a:lnTo>
                <a:cubicBezTo>
                  <a:pt x="0" y="8562"/>
                  <a:pt x="1086" y="9617"/>
                  <a:pt x="2389" y="9617"/>
                </a:cubicBezTo>
                <a:lnTo>
                  <a:pt x="3567" y="9617"/>
                </a:lnTo>
                <a:lnTo>
                  <a:pt x="3567" y="12439"/>
                </a:lnTo>
                <a:cubicBezTo>
                  <a:pt x="3567" y="12626"/>
                  <a:pt x="3722" y="12781"/>
                  <a:pt x="3909" y="12781"/>
                </a:cubicBezTo>
                <a:lnTo>
                  <a:pt x="9926" y="12781"/>
                </a:lnTo>
                <a:cubicBezTo>
                  <a:pt x="9942" y="12783"/>
                  <a:pt x="9958" y="12785"/>
                  <a:pt x="9973" y="12785"/>
                </a:cubicBezTo>
                <a:cubicBezTo>
                  <a:pt x="10138" y="12785"/>
                  <a:pt x="10268" y="12638"/>
                  <a:pt x="10268" y="12439"/>
                </a:cubicBezTo>
                <a:lnTo>
                  <a:pt x="10268" y="11540"/>
                </a:lnTo>
                <a:cubicBezTo>
                  <a:pt x="10237" y="11447"/>
                  <a:pt x="10159" y="11400"/>
                  <a:pt x="10081" y="11400"/>
                </a:cubicBezTo>
                <a:cubicBezTo>
                  <a:pt x="10004" y="11400"/>
                  <a:pt x="9926" y="11447"/>
                  <a:pt x="9895" y="11540"/>
                </a:cubicBezTo>
                <a:lnTo>
                  <a:pt x="9895" y="12408"/>
                </a:lnTo>
                <a:lnTo>
                  <a:pt x="3971" y="12408"/>
                </a:lnTo>
                <a:lnTo>
                  <a:pt x="3971" y="8190"/>
                </a:lnTo>
                <a:lnTo>
                  <a:pt x="4715" y="8190"/>
                </a:lnTo>
                <a:cubicBezTo>
                  <a:pt x="4839" y="8376"/>
                  <a:pt x="5149" y="8779"/>
                  <a:pt x="5149" y="8779"/>
                </a:cubicBezTo>
                <a:cubicBezTo>
                  <a:pt x="5180" y="8841"/>
                  <a:pt x="5242" y="8872"/>
                  <a:pt x="5304" y="8872"/>
                </a:cubicBezTo>
                <a:lnTo>
                  <a:pt x="6607" y="8872"/>
                </a:lnTo>
                <a:lnTo>
                  <a:pt x="6607" y="10671"/>
                </a:lnTo>
                <a:cubicBezTo>
                  <a:pt x="6607" y="10795"/>
                  <a:pt x="6700" y="10888"/>
                  <a:pt x="6793" y="10888"/>
                </a:cubicBezTo>
                <a:lnTo>
                  <a:pt x="8220" y="10888"/>
                </a:lnTo>
                <a:cubicBezTo>
                  <a:pt x="8313" y="10888"/>
                  <a:pt x="8406" y="10795"/>
                  <a:pt x="8406" y="10671"/>
                </a:cubicBezTo>
                <a:lnTo>
                  <a:pt x="8406" y="8872"/>
                </a:lnTo>
                <a:lnTo>
                  <a:pt x="9895" y="8872"/>
                </a:lnTo>
                <a:lnTo>
                  <a:pt x="9895" y="10640"/>
                </a:lnTo>
                <a:cubicBezTo>
                  <a:pt x="9926" y="10733"/>
                  <a:pt x="10004" y="10780"/>
                  <a:pt x="10081" y="10780"/>
                </a:cubicBezTo>
                <a:cubicBezTo>
                  <a:pt x="10159" y="10780"/>
                  <a:pt x="10237" y="10733"/>
                  <a:pt x="10268" y="10640"/>
                </a:cubicBezTo>
                <a:lnTo>
                  <a:pt x="10268" y="9586"/>
                </a:lnTo>
                <a:lnTo>
                  <a:pt x="11446" y="9586"/>
                </a:lnTo>
                <a:cubicBezTo>
                  <a:pt x="12749" y="9586"/>
                  <a:pt x="13835" y="8531"/>
                  <a:pt x="13835" y="7197"/>
                </a:cubicBezTo>
                <a:lnTo>
                  <a:pt x="13835" y="7166"/>
                </a:lnTo>
                <a:cubicBezTo>
                  <a:pt x="13835" y="6123"/>
                  <a:pt x="13137" y="5202"/>
                  <a:pt x="12102" y="4881"/>
                </a:cubicBezTo>
                <a:lnTo>
                  <a:pt x="12102" y="4881"/>
                </a:lnTo>
                <a:cubicBezTo>
                  <a:pt x="12131" y="4736"/>
                  <a:pt x="12160" y="4616"/>
                  <a:pt x="12160" y="4467"/>
                </a:cubicBezTo>
                <a:cubicBezTo>
                  <a:pt x="12160" y="3622"/>
                  <a:pt x="11485" y="2980"/>
                  <a:pt x="10691" y="2980"/>
                </a:cubicBezTo>
                <a:cubicBezTo>
                  <a:pt x="10553" y="2980"/>
                  <a:pt x="10410" y="2999"/>
                  <a:pt x="10268" y="3041"/>
                </a:cubicBezTo>
                <a:cubicBezTo>
                  <a:pt x="10268" y="2948"/>
                  <a:pt x="10268" y="2854"/>
                  <a:pt x="10268" y="2761"/>
                </a:cubicBezTo>
                <a:cubicBezTo>
                  <a:pt x="10268" y="1242"/>
                  <a:pt x="9058" y="32"/>
                  <a:pt x="7538" y="1"/>
                </a:cubicBezTo>
                <a:cubicBezTo>
                  <a:pt x="7519" y="0"/>
                  <a:pt x="7499" y="0"/>
                  <a:pt x="7480" y="0"/>
                </a:cubicBezTo>
                <a:close/>
              </a:path>
            </a:pathLst>
          </a:custGeom>
          <a:solidFill>
            <a:srgbClr val="F3D7C2"/>
          </a:solidFill>
          <a:ln>
            <a:solidFill>
              <a:srgbClr val="002855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0851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C381D-D568-E2A4-FC4C-CBEB3BCF2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a black border&#10;&#10;AI-generated content may be incorrect.">
            <a:extLst>
              <a:ext uri="{FF2B5EF4-FFF2-40B4-BE49-F238E27FC236}">
                <a16:creationId xmlns:a16="http://schemas.microsoft.com/office/drawing/2014/main" id="{7789B78D-4346-272B-CB6D-4FB5E6CB6F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6B9211-86C3-DD23-12A5-692309FF2B74}"/>
              </a:ext>
            </a:extLst>
          </p:cNvPr>
          <p:cNvSpPr txBox="1"/>
          <p:nvPr/>
        </p:nvSpPr>
        <p:spPr>
          <a:xfrm>
            <a:off x="3958051" y="504527"/>
            <a:ext cx="4556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solidFill>
                  <a:srgbClr val="002855"/>
                </a:solidFill>
                <a:latin typeface="Config Variable Condensed Black Condensed" pitchFamily="2" charset="77"/>
              </a:rPr>
              <a:t>Georeferencing</a:t>
            </a:r>
          </a:p>
        </p:txBody>
      </p:sp>
      <p:cxnSp>
        <p:nvCxnSpPr>
          <p:cNvPr id="4" name="Google Shape;353;p2">
            <a:extLst>
              <a:ext uri="{FF2B5EF4-FFF2-40B4-BE49-F238E27FC236}">
                <a16:creationId xmlns:a16="http://schemas.microsoft.com/office/drawing/2014/main" id="{4FC23AA9-3F14-4FBB-036A-AE263FF357F2}"/>
              </a:ext>
            </a:extLst>
          </p:cNvPr>
          <p:cNvCxnSpPr>
            <a:cxnSpLocks/>
          </p:cNvCxnSpPr>
          <p:nvPr/>
        </p:nvCxnSpPr>
        <p:spPr>
          <a:xfrm>
            <a:off x="4102132" y="1523602"/>
            <a:ext cx="4268745" cy="0"/>
          </a:xfrm>
          <a:prstGeom prst="straightConnector1">
            <a:avLst/>
          </a:prstGeom>
          <a:noFill/>
          <a:ln w="19050" cap="flat" cmpd="sng">
            <a:solidFill>
              <a:srgbClr val="EAAA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Google Shape;939;p11">
            <a:extLst>
              <a:ext uri="{FF2B5EF4-FFF2-40B4-BE49-F238E27FC236}">
                <a16:creationId xmlns:a16="http://schemas.microsoft.com/office/drawing/2014/main" id="{8742642C-D60D-08A8-41D5-180532757FCB}"/>
              </a:ext>
            </a:extLst>
          </p:cNvPr>
          <p:cNvSpPr/>
          <p:nvPr/>
        </p:nvSpPr>
        <p:spPr>
          <a:xfrm>
            <a:off x="3337963" y="3245672"/>
            <a:ext cx="802500" cy="802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5F5F5"/>
          </a:solidFill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940;p11">
            <a:extLst>
              <a:ext uri="{FF2B5EF4-FFF2-40B4-BE49-F238E27FC236}">
                <a16:creationId xmlns:a16="http://schemas.microsoft.com/office/drawing/2014/main" id="{B24627CA-5882-1994-B49F-8AB84923BCA2}"/>
              </a:ext>
            </a:extLst>
          </p:cNvPr>
          <p:cNvSpPr/>
          <p:nvPr/>
        </p:nvSpPr>
        <p:spPr>
          <a:xfrm>
            <a:off x="4594413" y="3245672"/>
            <a:ext cx="802500" cy="802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5F5F5"/>
          </a:solidFill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41;p11">
            <a:extLst>
              <a:ext uri="{FF2B5EF4-FFF2-40B4-BE49-F238E27FC236}">
                <a16:creationId xmlns:a16="http://schemas.microsoft.com/office/drawing/2014/main" id="{8E06A617-EDE4-5F37-F756-20B3B3010FAE}"/>
              </a:ext>
            </a:extLst>
          </p:cNvPr>
          <p:cNvSpPr/>
          <p:nvPr/>
        </p:nvSpPr>
        <p:spPr>
          <a:xfrm>
            <a:off x="5861350" y="3245672"/>
            <a:ext cx="802500" cy="802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5F5F5"/>
          </a:solidFill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942;p11">
            <a:extLst>
              <a:ext uri="{FF2B5EF4-FFF2-40B4-BE49-F238E27FC236}">
                <a16:creationId xmlns:a16="http://schemas.microsoft.com/office/drawing/2014/main" id="{7408D8A3-5379-DF39-17B4-36FF411448EE}"/>
              </a:ext>
            </a:extLst>
          </p:cNvPr>
          <p:cNvSpPr/>
          <p:nvPr/>
        </p:nvSpPr>
        <p:spPr>
          <a:xfrm>
            <a:off x="7128313" y="3245672"/>
            <a:ext cx="802500" cy="802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5F5F5"/>
          </a:solidFill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43;p11">
            <a:extLst>
              <a:ext uri="{FF2B5EF4-FFF2-40B4-BE49-F238E27FC236}">
                <a16:creationId xmlns:a16="http://schemas.microsoft.com/office/drawing/2014/main" id="{52FD0319-132F-A9B2-89F6-7B6D12F44CD1}"/>
              </a:ext>
            </a:extLst>
          </p:cNvPr>
          <p:cNvSpPr/>
          <p:nvPr/>
        </p:nvSpPr>
        <p:spPr>
          <a:xfrm>
            <a:off x="8409537" y="3245672"/>
            <a:ext cx="802500" cy="802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5F5F5"/>
          </a:solidFill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44;p11">
            <a:extLst>
              <a:ext uri="{FF2B5EF4-FFF2-40B4-BE49-F238E27FC236}">
                <a16:creationId xmlns:a16="http://schemas.microsoft.com/office/drawing/2014/main" id="{9BB6183C-34A3-571E-4B0A-E1FD50A4B34A}"/>
              </a:ext>
            </a:extLst>
          </p:cNvPr>
          <p:cNvSpPr txBox="1"/>
          <p:nvPr/>
        </p:nvSpPr>
        <p:spPr>
          <a:xfrm>
            <a:off x="3971463" y="2129750"/>
            <a:ext cx="20484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kern="0" dirty="0">
                <a:solidFill>
                  <a:srgbClr val="273446"/>
                </a:solidFill>
                <a:latin typeface="Catamaran"/>
                <a:ea typeface="Catamaran"/>
                <a:cs typeface="Catamaran"/>
                <a:sym typeface="Catamaran"/>
              </a:rPr>
              <a:t>The location of the plan is found on the map.</a:t>
            </a: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endParaRPr sz="1400" kern="0" dirty="0">
              <a:solidFill>
                <a:srgbClr val="27344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1" name="Google Shape;945;p11">
            <a:extLst>
              <a:ext uri="{FF2B5EF4-FFF2-40B4-BE49-F238E27FC236}">
                <a16:creationId xmlns:a16="http://schemas.microsoft.com/office/drawing/2014/main" id="{4CCF9300-9C12-BE9D-70B0-F4028ABCB79B}"/>
              </a:ext>
            </a:extLst>
          </p:cNvPr>
          <p:cNvSpPr txBox="1"/>
          <p:nvPr/>
        </p:nvSpPr>
        <p:spPr>
          <a:xfrm>
            <a:off x="6505363" y="2129750"/>
            <a:ext cx="20484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kern="0" dirty="0">
                <a:solidFill>
                  <a:srgbClr val="273446"/>
                </a:solidFill>
                <a:latin typeface="Catamaran"/>
                <a:ea typeface="Catamaran"/>
                <a:cs typeface="Catamaran"/>
                <a:sym typeface="Catamaran"/>
              </a:rPr>
              <a:t>The </a:t>
            </a:r>
            <a:r>
              <a:rPr lang="en-US" sz="1400" kern="0" dirty="0" err="1">
                <a:solidFill>
                  <a:srgbClr val="273446"/>
                </a:solidFill>
                <a:latin typeface="Catamaran"/>
                <a:ea typeface="Catamaran"/>
                <a:cs typeface="Catamaran"/>
                <a:sym typeface="Catamaran"/>
              </a:rPr>
              <a:t>GeoTIFF</a:t>
            </a:r>
            <a:r>
              <a:rPr lang="en-US" sz="1400" kern="0" dirty="0">
                <a:solidFill>
                  <a:srgbClr val="273446"/>
                </a:solidFill>
                <a:latin typeface="Catamaran"/>
                <a:ea typeface="Catamaran"/>
                <a:cs typeface="Catamaran"/>
                <a:sym typeface="Catamaran"/>
              </a:rPr>
              <a:t> is exported and named.</a:t>
            </a:r>
            <a:endParaRPr sz="1400" kern="0" dirty="0">
              <a:solidFill>
                <a:srgbClr val="273446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endParaRPr sz="1400" kern="0" dirty="0">
              <a:solidFill>
                <a:srgbClr val="27344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2" name="Google Shape;947;p11">
            <a:extLst>
              <a:ext uri="{FF2B5EF4-FFF2-40B4-BE49-F238E27FC236}">
                <a16:creationId xmlns:a16="http://schemas.microsoft.com/office/drawing/2014/main" id="{60D94DB1-9AB6-D9DB-5F98-ED974EBD9947}"/>
              </a:ext>
            </a:extLst>
          </p:cNvPr>
          <p:cNvCxnSpPr>
            <a:stCxn id="5" idx="1"/>
            <a:endCxn id="17" idx="0"/>
          </p:cNvCxnSpPr>
          <p:nvPr/>
        </p:nvCxnSpPr>
        <p:spPr>
          <a:xfrm>
            <a:off x="3739213" y="4048172"/>
            <a:ext cx="300" cy="413700"/>
          </a:xfrm>
          <a:prstGeom prst="straightConnector1">
            <a:avLst/>
          </a:prstGeom>
          <a:noFill/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13" name="Google Shape;949;p11">
            <a:extLst>
              <a:ext uri="{FF2B5EF4-FFF2-40B4-BE49-F238E27FC236}">
                <a16:creationId xmlns:a16="http://schemas.microsoft.com/office/drawing/2014/main" id="{BD1B71A5-2232-5379-243A-50E28BD1E1D4}"/>
              </a:ext>
            </a:extLst>
          </p:cNvPr>
          <p:cNvCxnSpPr>
            <a:stCxn id="7" idx="1"/>
            <a:endCxn id="19" idx="0"/>
          </p:cNvCxnSpPr>
          <p:nvPr/>
        </p:nvCxnSpPr>
        <p:spPr>
          <a:xfrm>
            <a:off x="6262600" y="4048172"/>
            <a:ext cx="0" cy="413700"/>
          </a:xfrm>
          <a:prstGeom prst="straightConnector1">
            <a:avLst/>
          </a:prstGeom>
          <a:noFill/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14" name="Google Shape;951;p11">
            <a:extLst>
              <a:ext uri="{FF2B5EF4-FFF2-40B4-BE49-F238E27FC236}">
                <a16:creationId xmlns:a16="http://schemas.microsoft.com/office/drawing/2014/main" id="{5CB89C26-571D-2577-EEF7-682DB853E702}"/>
              </a:ext>
            </a:extLst>
          </p:cNvPr>
          <p:cNvCxnSpPr>
            <a:stCxn id="9" idx="1"/>
            <a:endCxn id="21" idx="0"/>
          </p:cNvCxnSpPr>
          <p:nvPr/>
        </p:nvCxnSpPr>
        <p:spPr>
          <a:xfrm flipH="1">
            <a:off x="8808687" y="4048172"/>
            <a:ext cx="2100" cy="413700"/>
          </a:xfrm>
          <a:prstGeom prst="straightConnector1">
            <a:avLst/>
          </a:prstGeom>
          <a:noFill/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15" name="Google Shape;953;p11">
            <a:extLst>
              <a:ext uri="{FF2B5EF4-FFF2-40B4-BE49-F238E27FC236}">
                <a16:creationId xmlns:a16="http://schemas.microsoft.com/office/drawing/2014/main" id="{24A10259-3716-8388-F42F-D69C9C883F9C}"/>
              </a:ext>
            </a:extLst>
          </p:cNvPr>
          <p:cNvCxnSpPr>
            <a:stCxn id="8" idx="3"/>
            <a:endCxn id="20" idx="2"/>
          </p:cNvCxnSpPr>
          <p:nvPr/>
        </p:nvCxnSpPr>
        <p:spPr>
          <a:xfrm rot="10800000" flipH="1">
            <a:off x="7529563" y="2839472"/>
            <a:ext cx="300" cy="406200"/>
          </a:xfrm>
          <a:prstGeom prst="straightConnector1">
            <a:avLst/>
          </a:prstGeom>
          <a:noFill/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16" name="Google Shape;955;p11">
            <a:extLst>
              <a:ext uri="{FF2B5EF4-FFF2-40B4-BE49-F238E27FC236}">
                <a16:creationId xmlns:a16="http://schemas.microsoft.com/office/drawing/2014/main" id="{A137DD5C-2E89-891C-DB90-0F138837DF14}"/>
              </a:ext>
            </a:extLst>
          </p:cNvPr>
          <p:cNvCxnSpPr>
            <a:stCxn id="6" idx="3"/>
            <a:endCxn id="18" idx="2"/>
          </p:cNvCxnSpPr>
          <p:nvPr/>
        </p:nvCxnSpPr>
        <p:spPr>
          <a:xfrm rot="10800000" flipH="1">
            <a:off x="4995663" y="2839472"/>
            <a:ext cx="300" cy="406200"/>
          </a:xfrm>
          <a:prstGeom prst="straightConnector1">
            <a:avLst/>
          </a:prstGeom>
          <a:noFill/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17" name="Google Shape;948;p11">
            <a:extLst>
              <a:ext uri="{FF2B5EF4-FFF2-40B4-BE49-F238E27FC236}">
                <a16:creationId xmlns:a16="http://schemas.microsoft.com/office/drawing/2014/main" id="{094A3EB1-892E-5104-3957-1DC0B16D9B78}"/>
              </a:ext>
            </a:extLst>
          </p:cNvPr>
          <p:cNvSpPr txBox="1"/>
          <p:nvPr/>
        </p:nvSpPr>
        <p:spPr>
          <a:xfrm flipH="1">
            <a:off x="2715171" y="4462000"/>
            <a:ext cx="20484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kern="0">
                <a:solidFill>
                  <a:srgbClr val="27344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Image Selection</a:t>
            </a:r>
            <a:endParaRPr sz="1400" kern="0">
              <a:solidFill>
                <a:srgbClr val="27344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" name="Google Shape;956;p11">
            <a:extLst>
              <a:ext uri="{FF2B5EF4-FFF2-40B4-BE49-F238E27FC236}">
                <a16:creationId xmlns:a16="http://schemas.microsoft.com/office/drawing/2014/main" id="{EFB10A36-487C-B6A8-3FDF-2FDFB319E38F}"/>
              </a:ext>
            </a:extLst>
          </p:cNvPr>
          <p:cNvSpPr txBox="1"/>
          <p:nvPr/>
        </p:nvSpPr>
        <p:spPr>
          <a:xfrm flipH="1">
            <a:off x="3971621" y="2480800"/>
            <a:ext cx="20484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kern="0">
                <a:solidFill>
                  <a:srgbClr val="27344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Plan Location</a:t>
            </a:r>
            <a:endParaRPr sz="1400" kern="0">
              <a:solidFill>
                <a:srgbClr val="27344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9" name="Google Shape;950;p11">
            <a:extLst>
              <a:ext uri="{FF2B5EF4-FFF2-40B4-BE49-F238E27FC236}">
                <a16:creationId xmlns:a16="http://schemas.microsoft.com/office/drawing/2014/main" id="{011AC87B-4173-97E6-8E4C-ABABA7FC9989}"/>
              </a:ext>
            </a:extLst>
          </p:cNvPr>
          <p:cNvSpPr txBox="1"/>
          <p:nvPr/>
        </p:nvSpPr>
        <p:spPr>
          <a:xfrm flipH="1">
            <a:off x="5238254" y="4462000"/>
            <a:ext cx="20484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kern="0">
                <a:solidFill>
                  <a:srgbClr val="27344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Control Points Set</a:t>
            </a:r>
            <a:endParaRPr sz="1400" kern="0">
              <a:solidFill>
                <a:srgbClr val="27344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0" name="Google Shape;954;p11">
            <a:extLst>
              <a:ext uri="{FF2B5EF4-FFF2-40B4-BE49-F238E27FC236}">
                <a16:creationId xmlns:a16="http://schemas.microsoft.com/office/drawing/2014/main" id="{C8369859-DE5D-8BA4-F6C9-14E6F54477F3}"/>
              </a:ext>
            </a:extLst>
          </p:cNvPr>
          <p:cNvSpPr txBox="1"/>
          <p:nvPr/>
        </p:nvSpPr>
        <p:spPr>
          <a:xfrm flipH="1">
            <a:off x="6505521" y="2480800"/>
            <a:ext cx="20484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kern="0">
                <a:solidFill>
                  <a:srgbClr val="27344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GeoTIFF Exported</a:t>
            </a:r>
            <a:endParaRPr sz="1400" kern="0">
              <a:solidFill>
                <a:srgbClr val="27344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1" name="Google Shape;952;p11">
            <a:extLst>
              <a:ext uri="{FF2B5EF4-FFF2-40B4-BE49-F238E27FC236}">
                <a16:creationId xmlns:a16="http://schemas.microsoft.com/office/drawing/2014/main" id="{6ABA4A85-B1E6-0944-45AC-714DAC28056B}"/>
              </a:ext>
            </a:extLst>
          </p:cNvPr>
          <p:cNvSpPr txBox="1"/>
          <p:nvPr/>
        </p:nvSpPr>
        <p:spPr>
          <a:xfrm flipH="1">
            <a:off x="7784346" y="4462000"/>
            <a:ext cx="20484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kern="0">
                <a:solidFill>
                  <a:srgbClr val="27344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Relocated</a:t>
            </a:r>
            <a:endParaRPr sz="1400" kern="0">
              <a:solidFill>
                <a:srgbClr val="27344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2" name="Google Shape;957;p11">
            <a:extLst>
              <a:ext uri="{FF2B5EF4-FFF2-40B4-BE49-F238E27FC236}">
                <a16:creationId xmlns:a16="http://schemas.microsoft.com/office/drawing/2014/main" id="{2CB92B78-3F37-AD96-34B9-3200BD8C655D}"/>
              </a:ext>
            </a:extLst>
          </p:cNvPr>
          <p:cNvSpPr txBox="1"/>
          <p:nvPr/>
        </p:nvSpPr>
        <p:spPr>
          <a:xfrm>
            <a:off x="2715013" y="4774439"/>
            <a:ext cx="20484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kern="0">
                <a:solidFill>
                  <a:srgbClr val="273446"/>
                </a:solidFill>
                <a:latin typeface="Catamaran"/>
                <a:ea typeface="Catamaran"/>
                <a:cs typeface="Catamaran"/>
                <a:sym typeface="Catamaran"/>
              </a:rPr>
              <a:t>Best page is selected to georeference.</a:t>
            </a:r>
            <a:endParaRPr sz="1400" kern="0">
              <a:solidFill>
                <a:srgbClr val="27344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3" name="Google Shape;958;p11">
            <a:extLst>
              <a:ext uri="{FF2B5EF4-FFF2-40B4-BE49-F238E27FC236}">
                <a16:creationId xmlns:a16="http://schemas.microsoft.com/office/drawing/2014/main" id="{DEFDC801-C2B5-98C6-87C2-B5E7735BF4D1}"/>
              </a:ext>
            </a:extLst>
          </p:cNvPr>
          <p:cNvSpPr txBox="1"/>
          <p:nvPr/>
        </p:nvSpPr>
        <p:spPr>
          <a:xfrm>
            <a:off x="5238412" y="4774439"/>
            <a:ext cx="20484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kern="0">
                <a:solidFill>
                  <a:srgbClr val="273446"/>
                </a:solidFill>
                <a:latin typeface="Catamaran"/>
                <a:ea typeface="Catamaran"/>
                <a:cs typeface="Catamaran"/>
                <a:sym typeface="Catamaran"/>
              </a:rPr>
              <a:t>Optimal Control Points are set, transforming the image.</a:t>
            </a:r>
            <a:endParaRPr sz="1400" kern="0">
              <a:solidFill>
                <a:srgbClr val="27344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4" name="Google Shape;959;p11">
            <a:extLst>
              <a:ext uri="{FF2B5EF4-FFF2-40B4-BE49-F238E27FC236}">
                <a16:creationId xmlns:a16="http://schemas.microsoft.com/office/drawing/2014/main" id="{0FE23E02-281F-2018-9A8F-46D0C4461AAB}"/>
              </a:ext>
            </a:extLst>
          </p:cNvPr>
          <p:cNvSpPr txBox="1"/>
          <p:nvPr/>
        </p:nvSpPr>
        <p:spPr>
          <a:xfrm>
            <a:off x="7784188" y="4774439"/>
            <a:ext cx="20484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algn="ctr"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kern="0">
                <a:solidFill>
                  <a:srgbClr val="273446"/>
                </a:solidFill>
                <a:latin typeface="Catamaran"/>
                <a:ea typeface="Catamaran"/>
                <a:cs typeface="Catamaran"/>
                <a:sym typeface="Catamaran"/>
              </a:rPr>
              <a:t>The final compressed folder is uploaded to the network.</a:t>
            </a:r>
            <a:endParaRPr sz="1400" kern="0">
              <a:solidFill>
                <a:srgbClr val="273446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algn="ctr">
              <a:buClr>
                <a:srgbClr val="000000"/>
              </a:buClr>
              <a:buSzPts val="1100"/>
              <a:buFont typeface="Arial"/>
              <a:buNone/>
            </a:pPr>
            <a:endParaRPr sz="1400" kern="0">
              <a:solidFill>
                <a:srgbClr val="273446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27344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grpSp>
        <p:nvGrpSpPr>
          <p:cNvPr id="25" name="Google Shape;960;p11">
            <a:extLst>
              <a:ext uri="{FF2B5EF4-FFF2-40B4-BE49-F238E27FC236}">
                <a16:creationId xmlns:a16="http://schemas.microsoft.com/office/drawing/2014/main" id="{E8B03A83-11BB-5578-5804-488C4539DA19}"/>
              </a:ext>
            </a:extLst>
          </p:cNvPr>
          <p:cNvGrpSpPr/>
          <p:nvPr/>
        </p:nvGrpSpPr>
        <p:grpSpPr>
          <a:xfrm>
            <a:off x="3506820" y="3564423"/>
            <a:ext cx="452288" cy="355135"/>
            <a:chOff x="2194468" y="2938865"/>
            <a:chExt cx="355993" cy="267766"/>
          </a:xfrm>
        </p:grpSpPr>
        <p:sp>
          <p:nvSpPr>
            <p:cNvPr id="26" name="Google Shape;961;p11">
              <a:extLst>
                <a:ext uri="{FF2B5EF4-FFF2-40B4-BE49-F238E27FC236}">
                  <a16:creationId xmlns:a16="http://schemas.microsoft.com/office/drawing/2014/main" id="{14EC925B-EED6-8F41-9CA9-36CA888A3D3E}"/>
                </a:ext>
              </a:extLst>
            </p:cNvPr>
            <p:cNvSpPr/>
            <p:nvPr/>
          </p:nvSpPr>
          <p:spPr>
            <a:xfrm>
              <a:off x="2194468" y="2938865"/>
              <a:ext cx="355993" cy="267766"/>
            </a:xfrm>
            <a:custGeom>
              <a:avLst/>
              <a:gdLst/>
              <a:ahLst/>
              <a:cxnLst/>
              <a:rect l="l" t="t" r="r" b="b"/>
              <a:pathLst>
                <a:path w="11193" h="8419" extrusionOk="0">
                  <a:moveTo>
                    <a:pt x="10859" y="1727"/>
                  </a:moveTo>
                  <a:lnTo>
                    <a:pt x="10859" y="7692"/>
                  </a:lnTo>
                  <a:cubicBezTo>
                    <a:pt x="10859" y="7919"/>
                    <a:pt x="10680" y="8097"/>
                    <a:pt x="10466" y="8097"/>
                  </a:cubicBezTo>
                  <a:lnTo>
                    <a:pt x="727" y="8097"/>
                  </a:lnTo>
                  <a:cubicBezTo>
                    <a:pt x="501" y="8097"/>
                    <a:pt x="322" y="7919"/>
                    <a:pt x="322" y="7692"/>
                  </a:cubicBezTo>
                  <a:lnTo>
                    <a:pt x="322" y="1727"/>
                  </a:lnTo>
                  <a:close/>
                  <a:moveTo>
                    <a:pt x="727" y="1"/>
                  </a:moveTo>
                  <a:cubicBezTo>
                    <a:pt x="322" y="1"/>
                    <a:pt x="0" y="322"/>
                    <a:pt x="0" y="727"/>
                  </a:cubicBezTo>
                  <a:lnTo>
                    <a:pt x="0" y="7692"/>
                  </a:lnTo>
                  <a:cubicBezTo>
                    <a:pt x="0" y="8097"/>
                    <a:pt x="322" y="8419"/>
                    <a:pt x="727" y="8419"/>
                  </a:cubicBezTo>
                  <a:lnTo>
                    <a:pt x="10466" y="8419"/>
                  </a:lnTo>
                  <a:cubicBezTo>
                    <a:pt x="10859" y="8419"/>
                    <a:pt x="11192" y="8097"/>
                    <a:pt x="11192" y="7692"/>
                  </a:cubicBezTo>
                  <a:lnTo>
                    <a:pt x="11192" y="727"/>
                  </a:lnTo>
                  <a:cubicBezTo>
                    <a:pt x="11192" y="322"/>
                    <a:pt x="10859" y="1"/>
                    <a:pt x="10466" y="1"/>
                  </a:cubicBezTo>
                  <a:lnTo>
                    <a:pt x="3644" y="1"/>
                  </a:lnTo>
                  <a:cubicBezTo>
                    <a:pt x="3560" y="1"/>
                    <a:pt x="3477" y="72"/>
                    <a:pt x="3477" y="168"/>
                  </a:cubicBezTo>
                  <a:cubicBezTo>
                    <a:pt x="3477" y="251"/>
                    <a:pt x="3560" y="322"/>
                    <a:pt x="3644" y="322"/>
                  </a:cubicBezTo>
                  <a:lnTo>
                    <a:pt x="10466" y="322"/>
                  </a:lnTo>
                  <a:cubicBezTo>
                    <a:pt x="10680" y="322"/>
                    <a:pt x="10859" y="501"/>
                    <a:pt x="10859" y="727"/>
                  </a:cubicBezTo>
                  <a:lnTo>
                    <a:pt x="10859" y="1394"/>
                  </a:lnTo>
                  <a:lnTo>
                    <a:pt x="322" y="1394"/>
                  </a:lnTo>
                  <a:lnTo>
                    <a:pt x="322" y="727"/>
                  </a:lnTo>
                  <a:cubicBezTo>
                    <a:pt x="322" y="501"/>
                    <a:pt x="501" y="322"/>
                    <a:pt x="727" y="322"/>
                  </a:cubicBezTo>
                  <a:lnTo>
                    <a:pt x="2989" y="322"/>
                  </a:lnTo>
                  <a:cubicBezTo>
                    <a:pt x="3084" y="322"/>
                    <a:pt x="3156" y="251"/>
                    <a:pt x="3156" y="156"/>
                  </a:cubicBezTo>
                  <a:cubicBezTo>
                    <a:pt x="3156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962;p11">
              <a:extLst>
                <a:ext uri="{FF2B5EF4-FFF2-40B4-BE49-F238E27FC236}">
                  <a16:creationId xmlns:a16="http://schemas.microsoft.com/office/drawing/2014/main" id="{ADA6167F-E681-7D08-2EA6-91E52C0B99A7}"/>
                </a:ext>
              </a:extLst>
            </p:cNvPr>
            <p:cNvSpPr/>
            <p:nvPr/>
          </p:nvSpPr>
          <p:spPr>
            <a:xfrm>
              <a:off x="2217940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1060" y="334"/>
                  </a:lnTo>
                  <a:cubicBezTo>
                    <a:pt x="1156" y="334"/>
                    <a:pt x="1227" y="251"/>
                    <a:pt x="1227" y="167"/>
                  </a:cubicBezTo>
                  <a:cubicBezTo>
                    <a:pt x="1227" y="72"/>
                    <a:pt x="1156" y="0"/>
                    <a:pt x="1060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963;p11">
              <a:extLst>
                <a:ext uri="{FF2B5EF4-FFF2-40B4-BE49-F238E27FC236}">
                  <a16:creationId xmlns:a16="http://schemas.microsoft.com/office/drawing/2014/main" id="{8E41DB6D-8D7D-E8CD-ACFC-06692DFA7F0A}"/>
                </a:ext>
              </a:extLst>
            </p:cNvPr>
            <p:cNvSpPr/>
            <p:nvPr/>
          </p:nvSpPr>
          <p:spPr>
            <a:xfrm>
              <a:off x="2270959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1060" y="334"/>
                  </a:lnTo>
                  <a:cubicBezTo>
                    <a:pt x="1155" y="334"/>
                    <a:pt x="1227" y="251"/>
                    <a:pt x="1227" y="167"/>
                  </a:cubicBezTo>
                  <a:cubicBezTo>
                    <a:pt x="1227" y="72"/>
                    <a:pt x="1155" y="0"/>
                    <a:pt x="1060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964;p11">
              <a:extLst>
                <a:ext uri="{FF2B5EF4-FFF2-40B4-BE49-F238E27FC236}">
                  <a16:creationId xmlns:a16="http://schemas.microsoft.com/office/drawing/2014/main" id="{1DE5B223-D03E-F0D5-E166-186B3DF4DFF9}"/>
                </a:ext>
              </a:extLst>
            </p:cNvPr>
            <p:cNvSpPr/>
            <p:nvPr/>
          </p:nvSpPr>
          <p:spPr>
            <a:xfrm>
              <a:off x="2323978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1060" y="334"/>
                  </a:lnTo>
                  <a:cubicBezTo>
                    <a:pt x="1155" y="334"/>
                    <a:pt x="1227" y="251"/>
                    <a:pt x="1227" y="167"/>
                  </a:cubicBezTo>
                  <a:cubicBezTo>
                    <a:pt x="1227" y="72"/>
                    <a:pt x="1155" y="0"/>
                    <a:pt x="1060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965;p11">
              <a:extLst>
                <a:ext uri="{FF2B5EF4-FFF2-40B4-BE49-F238E27FC236}">
                  <a16:creationId xmlns:a16="http://schemas.microsoft.com/office/drawing/2014/main" id="{E725ECF2-C525-3C90-0919-64C47B975BAC}"/>
                </a:ext>
              </a:extLst>
            </p:cNvPr>
            <p:cNvSpPr/>
            <p:nvPr/>
          </p:nvSpPr>
          <p:spPr>
            <a:xfrm>
              <a:off x="2376996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060" y="334"/>
                  </a:lnTo>
                  <a:cubicBezTo>
                    <a:pt x="1155" y="334"/>
                    <a:pt x="1227" y="251"/>
                    <a:pt x="1227" y="167"/>
                  </a:cubicBezTo>
                  <a:cubicBezTo>
                    <a:pt x="1227" y="72"/>
                    <a:pt x="1155" y="0"/>
                    <a:pt x="1060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966;p11">
              <a:extLst>
                <a:ext uri="{FF2B5EF4-FFF2-40B4-BE49-F238E27FC236}">
                  <a16:creationId xmlns:a16="http://schemas.microsoft.com/office/drawing/2014/main" id="{8BEE878D-F0EF-E828-B710-69DD98A69D9B}"/>
                </a:ext>
              </a:extLst>
            </p:cNvPr>
            <p:cNvSpPr/>
            <p:nvPr/>
          </p:nvSpPr>
          <p:spPr>
            <a:xfrm>
              <a:off x="2429634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060" y="334"/>
                  </a:lnTo>
                  <a:cubicBezTo>
                    <a:pt x="1143" y="334"/>
                    <a:pt x="1227" y="251"/>
                    <a:pt x="1227" y="167"/>
                  </a:cubicBezTo>
                  <a:cubicBezTo>
                    <a:pt x="1227" y="72"/>
                    <a:pt x="1143" y="0"/>
                    <a:pt x="1060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967;p11">
              <a:extLst>
                <a:ext uri="{FF2B5EF4-FFF2-40B4-BE49-F238E27FC236}">
                  <a16:creationId xmlns:a16="http://schemas.microsoft.com/office/drawing/2014/main" id="{E12B76E1-3645-EEB0-A61C-0A215DA706C4}"/>
                </a:ext>
              </a:extLst>
            </p:cNvPr>
            <p:cNvSpPr/>
            <p:nvPr/>
          </p:nvSpPr>
          <p:spPr>
            <a:xfrm>
              <a:off x="2482653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060" y="334"/>
                  </a:lnTo>
                  <a:cubicBezTo>
                    <a:pt x="1143" y="334"/>
                    <a:pt x="1226" y="251"/>
                    <a:pt x="1226" y="167"/>
                  </a:cubicBezTo>
                  <a:cubicBezTo>
                    <a:pt x="1215" y="72"/>
                    <a:pt x="1143" y="0"/>
                    <a:pt x="1060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968;p11">
              <a:extLst>
                <a:ext uri="{FF2B5EF4-FFF2-40B4-BE49-F238E27FC236}">
                  <a16:creationId xmlns:a16="http://schemas.microsoft.com/office/drawing/2014/main" id="{6E6C9526-B37F-0151-729E-BC27761FA871}"/>
                </a:ext>
              </a:extLst>
            </p:cNvPr>
            <p:cNvSpPr/>
            <p:nvPr/>
          </p:nvSpPr>
          <p:spPr>
            <a:xfrm>
              <a:off x="2223251" y="2962369"/>
              <a:ext cx="259433" cy="10623"/>
            </a:xfrm>
            <a:custGeom>
              <a:avLst/>
              <a:gdLst/>
              <a:ahLst/>
              <a:cxnLst/>
              <a:rect l="l" t="t" r="r" b="b"/>
              <a:pathLst>
                <a:path w="8157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7989" y="334"/>
                  </a:lnTo>
                  <a:cubicBezTo>
                    <a:pt x="8085" y="334"/>
                    <a:pt x="8156" y="262"/>
                    <a:pt x="8156" y="167"/>
                  </a:cubicBezTo>
                  <a:cubicBezTo>
                    <a:pt x="8156" y="84"/>
                    <a:pt x="8085" y="0"/>
                    <a:pt x="7989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969;p11">
              <a:extLst>
                <a:ext uri="{FF2B5EF4-FFF2-40B4-BE49-F238E27FC236}">
                  <a16:creationId xmlns:a16="http://schemas.microsoft.com/office/drawing/2014/main" id="{CD620DE5-FF16-20F9-408F-B53272C58206}"/>
                </a:ext>
              </a:extLst>
            </p:cNvPr>
            <p:cNvSpPr/>
            <p:nvPr/>
          </p:nvSpPr>
          <p:spPr>
            <a:xfrm>
              <a:off x="2502340" y="2954927"/>
              <a:ext cx="30692" cy="25635"/>
            </a:xfrm>
            <a:custGeom>
              <a:avLst/>
              <a:gdLst/>
              <a:ahLst/>
              <a:cxnLst/>
              <a:rect l="l" t="t" r="r" b="b"/>
              <a:pathLst>
                <a:path w="965" h="806" extrusionOk="0">
                  <a:moveTo>
                    <a:pt x="228" y="0"/>
                  </a:moveTo>
                  <a:cubicBezTo>
                    <a:pt x="183" y="0"/>
                    <a:pt x="139" y="18"/>
                    <a:pt x="107" y="56"/>
                  </a:cubicBezTo>
                  <a:cubicBezTo>
                    <a:pt x="48" y="139"/>
                    <a:pt x="48" y="234"/>
                    <a:pt x="119" y="294"/>
                  </a:cubicBezTo>
                  <a:lnTo>
                    <a:pt x="238" y="401"/>
                  </a:lnTo>
                  <a:lnTo>
                    <a:pt x="119" y="508"/>
                  </a:lnTo>
                  <a:cubicBezTo>
                    <a:pt x="0" y="615"/>
                    <a:pt x="84" y="806"/>
                    <a:pt x="226" y="806"/>
                  </a:cubicBezTo>
                  <a:cubicBezTo>
                    <a:pt x="334" y="806"/>
                    <a:pt x="357" y="734"/>
                    <a:pt x="488" y="627"/>
                  </a:cubicBezTo>
                  <a:cubicBezTo>
                    <a:pt x="596" y="734"/>
                    <a:pt x="643" y="806"/>
                    <a:pt x="738" y="806"/>
                  </a:cubicBezTo>
                  <a:cubicBezTo>
                    <a:pt x="881" y="806"/>
                    <a:pt x="965" y="615"/>
                    <a:pt x="846" y="508"/>
                  </a:cubicBezTo>
                  <a:lnTo>
                    <a:pt x="750" y="401"/>
                  </a:lnTo>
                  <a:lnTo>
                    <a:pt x="869" y="294"/>
                  </a:lnTo>
                  <a:cubicBezTo>
                    <a:pt x="941" y="234"/>
                    <a:pt x="941" y="139"/>
                    <a:pt x="881" y="56"/>
                  </a:cubicBezTo>
                  <a:cubicBezTo>
                    <a:pt x="850" y="18"/>
                    <a:pt x="806" y="0"/>
                    <a:pt x="761" y="0"/>
                  </a:cubicBezTo>
                  <a:cubicBezTo>
                    <a:pt x="720" y="0"/>
                    <a:pt x="677" y="15"/>
                    <a:pt x="643" y="44"/>
                  </a:cubicBezTo>
                  <a:lnTo>
                    <a:pt x="500" y="175"/>
                  </a:lnTo>
                  <a:lnTo>
                    <a:pt x="346" y="44"/>
                  </a:lnTo>
                  <a:cubicBezTo>
                    <a:pt x="311" y="15"/>
                    <a:pt x="269" y="0"/>
                    <a:pt x="228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970;p11">
              <a:extLst>
                <a:ext uri="{FF2B5EF4-FFF2-40B4-BE49-F238E27FC236}">
                  <a16:creationId xmlns:a16="http://schemas.microsoft.com/office/drawing/2014/main" id="{5EAB3DD8-B799-2E6D-763A-9CD91351C1D0}"/>
                </a:ext>
              </a:extLst>
            </p:cNvPr>
            <p:cNvSpPr/>
            <p:nvPr/>
          </p:nvSpPr>
          <p:spPr>
            <a:xfrm>
              <a:off x="2217940" y="3032404"/>
              <a:ext cx="101140" cy="83361"/>
            </a:xfrm>
            <a:custGeom>
              <a:avLst/>
              <a:gdLst/>
              <a:ahLst/>
              <a:cxnLst/>
              <a:rect l="l" t="t" r="r" b="b"/>
              <a:pathLst>
                <a:path w="3180" h="2621" extrusionOk="0">
                  <a:moveTo>
                    <a:pt x="525" y="1"/>
                  </a:moveTo>
                  <a:cubicBezTo>
                    <a:pt x="227" y="1"/>
                    <a:pt x="1" y="239"/>
                    <a:pt x="1" y="525"/>
                  </a:cubicBezTo>
                  <a:lnTo>
                    <a:pt x="1" y="2465"/>
                  </a:lnTo>
                  <a:cubicBezTo>
                    <a:pt x="1" y="2549"/>
                    <a:pt x="84" y="2620"/>
                    <a:pt x="167" y="2620"/>
                  </a:cubicBezTo>
                  <a:cubicBezTo>
                    <a:pt x="263" y="2620"/>
                    <a:pt x="334" y="2549"/>
                    <a:pt x="334" y="2465"/>
                  </a:cubicBezTo>
                  <a:lnTo>
                    <a:pt x="334" y="525"/>
                  </a:lnTo>
                  <a:cubicBezTo>
                    <a:pt x="334" y="418"/>
                    <a:pt x="417" y="334"/>
                    <a:pt x="525" y="334"/>
                  </a:cubicBezTo>
                  <a:lnTo>
                    <a:pt x="3013" y="334"/>
                  </a:lnTo>
                  <a:cubicBezTo>
                    <a:pt x="3096" y="334"/>
                    <a:pt x="3180" y="263"/>
                    <a:pt x="3180" y="168"/>
                  </a:cubicBezTo>
                  <a:cubicBezTo>
                    <a:pt x="3180" y="84"/>
                    <a:pt x="3096" y="1"/>
                    <a:pt x="3013" y="1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971;p11">
              <a:extLst>
                <a:ext uri="{FF2B5EF4-FFF2-40B4-BE49-F238E27FC236}">
                  <a16:creationId xmlns:a16="http://schemas.microsoft.com/office/drawing/2014/main" id="{9FBEB34B-1A34-E176-56D0-46A6884ACC2F}"/>
                </a:ext>
              </a:extLst>
            </p:cNvPr>
            <p:cNvSpPr/>
            <p:nvPr/>
          </p:nvSpPr>
          <p:spPr>
            <a:xfrm>
              <a:off x="2217558" y="3082401"/>
              <a:ext cx="133708" cy="96592"/>
            </a:xfrm>
            <a:custGeom>
              <a:avLst/>
              <a:gdLst/>
              <a:ahLst/>
              <a:cxnLst/>
              <a:rect l="l" t="t" r="r" b="b"/>
              <a:pathLst>
                <a:path w="4204" h="3037" extrusionOk="0">
                  <a:moveTo>
                    <a:pt x="1918" y="322"/>
                  </a:moveTo>
                  <a:cubicBezTo>
                    <a:pt x="2061" y="322"/>
                    <a:pt x="2180" y="393"/>
                    <a:pt x="2239" y="512"/>
                  </a:cubicBezTo>
                  <a:lnTo>
                    <a:pt x="2549" y="1143"/>
                  </a:lnTo>
                  <a:cubicBezTo>
                    <a:pt x="2382" y="1322"/>
                    <a:pt x="2156" y="1405"/>
                    <a:pt x="1918" y="1405"/>
                  </a:cubicBezTo>
                  <a:cubicBezTo>
                    <a:pt x="1680" y="1405"/>
                    <a:pt x="1465" y="1298"/>
                    <a:pt x="1299" y="1143"/>
                  </a:cubicBezTo>
                  <a:lnTo>
                    <a:pt x="1608" y="512"/>
                  </a:lnTo>
                  <a:cubicBezTo>
                    <a:pt x="1668" y="393"/>
                    <a:pt x="1787" y="322"/>
                    <a:pt x="1918" y="322"/>
                  </a:cubicBezTo>
                  <a:close/>
                  <a:moveTo>
                    <a:pt x="2727" y="1453"/>
                  </a:moveTo>
                  <a:lnTo>
                    <a:pt x="3346" y="2691"/>
                  </a:lnTo>
                  <a:lnTo>
                    <a:pt x="525" y="2691"/>
                  </a:lnTo>
                  <a:lnTo>
                    <a:pt x="1144" y="1453"/>
                  </a:lnTo>
                  <a:cubicBezTo>
                    <a:pt x="1370" y="1644"/>
                    <a:pt x="1644" y="1751"/>
                    <a:pt x="1941" y="1751"/>
                  </a:cubicBezTo>
                  <a:cubicBezTo>
                    <a:pt x="2239" y="1751"/>
                    <a:pt x="2501" y="1644"/>
                    <a:pt x="2727" y="1453"/>
                  </a:cubicBezTo>
                  <a:close/>
                  <a:moveTo>
                    <a:pt x="1918" y="0"/>
                  </a:moveTo>
                  <a:cubicBezTo>
                    <a:pt x="1668" y="0"/>
                    <a:pt x="1430" y="143"/>
                    <a:pt x="1310" y="370"/>
                  </a:cubicBezTo>
                  <a:lnTo>
                    <a:pt x="941" y="1084"/>
                  </a:lnTo>
                  <a:lnTo>
                    <a:pt x="322" y="2275"/>
                  </a:lnTo>
                  <a:lnTo>
                    <a:pt x="322" y="1572"/>
                  </a:lnTo>
                  <a:cubicBezTo>
                    <a:pt x="322" y="1489"/>
                    <a:pt x="251" y="1405"/>
                    <a:pt x="167" y="1405"/>
                  </a:cubicBezTo>
                  <a:cubicBezTo>
                    <a:pt x="72" y="1405"/>
                    <a:pt x="1" y="1489"/>
                    <a:pt x="1" y="1572"/>
                  </a:cubicBezTo>
                  <a:lnTo>
                    <a:pt x="1" y="2501"/>
                  </a:lnTo>
                  <a:cubicBezTo>
                    <a:pt x="1" y="2644"/>
                    <a:pt x="60" y="2775"/>
                    <a:pt x="167" y="2882"/>
                  </a:cubicBezTo>
                  <a:cubicBezTo>
                    <a:pt x="263" y="2977"/>
                    <a:pt x="382" y="3037"/>
                    <a:pt x="525" y="3037"/>
                  </a:cubicBezTo>
                  <a:lnTo>
                    <a:pt x="4001" y="3037"/>
                  </a:lnTo>
                  <a:cubicBezTo>
                    <a:pt x="4097" y="3037"/>
                    <a:pt x="4168" y="2953"/>
                    <a:pt x="4168" y="2870"/>
                  </a:cubicBezTo>
                  <a:cubicBezTo>
                    <a:pt x="4204" y="2763"/>
                    <a:pt x="4120" y="2691"/>
                    <a:pt x="4037" y="2691"/>
                  </a:cubicBezTo>
                  <a:lnTo>
                    <a:pt x="3704" y="2691"/>
                  </a:lnTo>
                  <a:lnTo>
                    <a:pt x="2537" y="370"/>
                  </a:lnTo>
                  <a:cubicBezTo>
                    <a:pt x="2418" y="131"/>
                    <a:pt x="2180" y="0"/>
                    <a:pt x="1918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972;p11">
              <a:extLst>
                <a:ext uri="{FF2B5EF4-FFF2-40B4-BE49-F238E27FC236}">
                  <a16:creationId xmlns:a16="http://schemas.microsoft.com/office/drawing/2014/main" id="{BE271AF2-F1C3-2C48-ACBC-0E2D658E87C6}"/>
                </a:ext>
              </a:extLst>
            </p:cNvPr>
            <p:cNvSpPr/>
            <p:nvPr/>
          </p:nvSpPr>
          <p:spPr>
            <a:xfrm>
              <a:off x="2329671" y="3032404"/>
              <a:ext cx="82566" cy="145444"/>
            </a:xfrm>
            <a:custGeom>
              <a:avLst/>
              <a:gdLst/>
              <a:ahLst/>
              <a:cxnLst/>
              <a:rect l="l" t="t" r="r" b="b"/>
              <a:pathLst>
                <a:path w="2596" h="4573" extrusionOk="0">
                  <a:moveTo>
                    <a:pt x="167" y="1"/>
                  </a:moveTo>
                  <a:cubicBezTo>
                    <a:pt x="71" y="1"/>
                    <a:pt x="0" y="84"/>
                    <a:pt x="0" y="168"/>
                  </a:cubicBezTo>
                  <a:cubicBezTo>
                    <a:pt x="0" y="263"/>
                    <a:pt x="71" y="334"/>
                    <a:pt x="167" y="334"/>
                  </a:cubicBezTo>
                  <a:lnTo>
                    <a:pt x="2072" y="334"/>
                  </a:lnTo>
                  <a:cubicBezTo>
                    <a:pt x="2179" y="334"/>
                    <a:pt x="2262" y="418"/>
                    <a:pt x="2262" y="525"/>
                  </a:cubicBezTo>
                  <a:lnTo>
                    <a:pt x="2262" y="4049"/>
                  </a:lnTo>
                  <a:cubicBezTo>
                    <a:pt x="2262" y="4156"/>
                    <a:pt x="2179" y="4251"/>
                    <a:pt x="2072" y="4251"/>
                  </a:cubicBezTo>
                  <a:lnTo>
                    <a:pt x="1179" y="4251"/>
                  </a:lnTo>
                  <a:cubicBezTo>
                    <a:pt x="1095" y="4251"/>
                    <a:pt x="1012" y="4323"/>
                    <a:pt x="1012" y="4406"/>
                  </a:cubicBezTo>
                  <a:cubicBezTo>
                    <a:pt x="1012" y="4501"/>
                    <a:pt x="1095" y="4573"/>
                    <a:pt x="1179" y="4573"/>
                  </a:cubicBezTo>
                  <a:lnTo>
                    <a:pt x="2072" y="4573"/>
                  </a:lnTo>
                  <a:cubicBezTo>
                    <a:pt x="2369" y="4573"/>
                    <a:pt x="2596" y="4335"/>
                    <a:pt x="2596" y="4049"/>
                  </a:cubicBezTo>
                  <a:lnTo>
                    <a:pt x="2596" y="525"/>
                  </a:lnTo>
                  <a:cubicBezTo>
                    <a:pt x="2596" y="239"/>
                    <a:pt x="2357" y="1"/>
                    <a:pt x="2072" y="1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973;p11">
              <a:extLst>
                <a:ext uri="{FF2B5EF4-FFF2-40B4-BE49-F238E27FC236}">
                  <a16:creationId xmlns:a16="http://schemas.microsoft.com/office/drawing/2014/main" id="{7117DCFF-74EE-FDBF-4A3C-46A926816181}"/>
                </a:ext>
              </a:extLst>
            </p:cNvPr>
            <p:cNvSpPr/>
            <p:nvPr/>
          </p:nvSpPr>
          <p:spPr>
            <a:xfrm>
              <a:off x="2437585" y="3032404"/>
              <a:ext cx="84092" cy="10655"/>
            </a:xfrm>
            <a:custGeom>
              <a:avLst/>
              <a:gdLst/>
              <a:ahLst/>
              <a:cxnLst/>
              <a:rect l="l" t="t" r="r" b="b"/>
              <a:pathLst>
                <a:path w="2644" h="335" extrusionOk="0">
                  <a:moveTo>
                    <a:pt x="167" y="1"/>
                  </a:moveTo>
                  <a:cubicBezTo>
                    <a:pt x="84" y="1"/>
                    <a:pt x="0" y="84"/>
                    <a:pt x="0" y="168"/>
                  </a:cubicBezTo>
                  <a:cubicBezTo>
                    <a:pt x="0" y="263"/>
                    <a:pt x="84" y="334"/>
                    <a:pt x="167" y="334"/>
                  </a:cubicBezTo>
                  <a:lnTo>
                    <a:pt x="2477" y="334"/>
                  </a:lnTo>
                  <a:cubicBezTo>
                    <a:pt x="2560" y="334"/>
                    <a:pt x="2643" y="263"/>
                    <a:pt x="2643" y="168"/>
                  </a:cubicBezTo>
                  <a:cubicBezTo>
                    <a:pt x="2632" y="84"/>
                    <a:pt x="2560" y="1"/>
                    <a:pt x="2477" y="1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974;p11">
              <a:extLst>
                <a:ext uri="{FF2B5EF4-FFF2-40B4-BE49-F238E27FC236}">
                  <a16:creationId xmlns:a16="http://schemas.microsoft.com/office/drawing/2014/main" id="{F34CF5BD-0076-1B21-C280-6EA5C303777D}"/>
                </a:ext>
              </a:extLst>
            </p:cNvPr>
            <p:cNvSpPr/>
            <p:nvPr/>
          </p:nvSpPr>
          <p:spPr>
            <a:xfrm>
              <a:off x="2427344" y="3055144"/>
              <a:ext cx="94334" cy="10623"/>
            </a:xfrm>
            <a:custGeom>
              <a:avLst/>
              <a:gdLst/>
              <a:ahLst/>
              <a:cxnLst/>
              <a:rect l="l" t="t" r="r" b="b"/>
              <a:pathLst>
                <a:path w="2966" h="334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2799" y="334"/>
                  </a:lnTo>
                  <a:cubicBezTo>
                    <a:pt x="2882" y="334"/>
                    <a:pt x="2965" y="262"/>
                    <a:pt x="2965" y="167"/>
                  </a:cubicBezTo>
                  <a:cubicBezTo>
                    <a:pt x="2954" y="84"/>
                    <a:pt x="2882" y="0"/>
                    <a:pt x="2799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975;p11">
              <a:extLst>
                <a:ext uri="{FF2B5EF4-FFF2-40B4-BE49-F238E27FC236}">
                  <a16:creationId xmlns:a16="http://schemas.microsoft.com/office/drawing/2014/main" id="{ACF3D843-1D30-53D8-69C0-7F6470CE301F}"/>
                </a:ext>
              </a:extLst>
            </p:cNvPr>
            <p:cNvSpPr/>
            <p:nvPr/>
          </p:nvSpPr>
          <p:spPr>
            <a:xfrm>
              <a:off x="2427344" y="3077853"/>
              <a:ext cx="94334" cy="10623"/>
            </a:xfrm>
            <a:custGeom>
              <a:avLst/>
              <a:gdLst/>
              <a:ahLst/>
              <a:cxnLst/>
              <a:rect l="l" t="t" r="r" b="b"/>
              <a:pathLst>
                <a:path w="2966" h="334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2799" y="334"/>
                  </a:lnTo>
                  <a:cubicBezTo>
                    <a:pt x="2882" y="334"/>
                    <a:pt x="2965" y="263"/>
                    <a:pt x="2965" y="167"/>
                  </a:cubicBezTo>
                  <a:cubicBezTo>
                    <a:pt x="2954" y="84"/>
                    <a:pt x="2882" y="1"/>
                    <a:pt x="2799" y="1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976;p11">
              <a:extLst>
                <a:ext uri="{FF2B5EF4-FFF2-40B4-BE49-F238E27FC236}">
                  <a16:creationId xmlns:a16="http://schemas.microsoft.com/office/drawing/2014/main" id="{7BE16E5A-23A7-B216-5B02-22FFE81D4088}"/>
                </a:ext>
              </a:extLst>
            </p:cNvPr>
            <p:cNvSpPr/>
            <p:nvPr/>
          </p:nvSpPr>
          <p:spPr>
            <a:xfrm>
              <a:off x="2427344" y="3100212"/>
              <a:ext cx="94334" cy="10623"/>
            </a:xfrm>
            <a:custGeom>
              <a:avLst/>
              <a:gdLst/>
              <a:ahLst/>
              <a:cxnLst/>
              <a:rect l="l" t="t" r="r" b="b"/>
              <a:pathLst>
                <a:path w="2966" h="334" extrusionOk="0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2799" y="333"/>
                  </a:lnTo>
                  <a:cubicBezTo>
                    <a:pt x="2882" y="333"/>
                    <a:pt x="2965" y="250"/>
                    <a:pt x="2965" y="167"/>
                  </a:cubicBezTo>
                  <a:cubicBezTo>
                    <a:pt x="2965" y="71"/>
                    <a:pt x="2882" y="0"/>
                    <a:pt x="2799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977;p11">
              <a:extLst>
                <a:ext uri="{FF2B5EF4-FFF2-40B4-BE49-F238E27FC236}">
                  <a16:creationId xmlns:a16="http://schemas.microsoft.com/office/drawing/2014/main" id="{4329494B-8F8A-9031-98DF-95A17DC5A47F}"/>
                </a:ext>
              </a:extLst>
            </p:cNvPr>
            <p:cNvSpPr/>
            <p:nvPr/>
          </p:nvSpPr>
          <p:spPr>
            <a:xfrm>
              <a:off x="2427344" y="3122921"/>
              <a:ext cx="94334" cy="10623"/>
            </a:xfrm>
            <a:custGeom>
              <a:avLst/>
              <a:gdLst/>
              <a:ahLst/>
              <a:cxnLst/>
              <a:rect l="l" t="t" r="r" b="b"/>
              <a:pathLst>
                <a:path w="2966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2799" y="334"/>
                  </a:lnTo>
                  <a:cubicBezTo>
                    <a:pt x="2882" y="334"/>
                    <a:pt x="2965" y="250"/>
                    <a:pt x="2965" y="167"/>
                  </a:cubicBezTo>
                  <a:cubicBezTo>
                    <a:pt x="2954" y="72"/>
                    <a:pt x="2882" y="0"/>
                    <a:pt x="2799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978;p11">
              <a:extLst>
                <a:ext uri="{FF2B5EF4-FFF2-40B4-BE49-F238E27FC236}">
                  <a16:creationId xmlns:a16="http://schemas.microsoft.com/office/drawing/2014/main" id="{9931DD12-02EC-99A2-CFFF-DCD44A6EFE50}"/>
                </a:ext>
              </a:extLst>
            </p:cNvPr>
            <p:cNvSpPr/>
            <p:nvPr/>
          </p:nvSpPr>
          <p:spPr>
            <a:xfrm>
              <a:off x="2427344" y="3145629"/>
              <a:ext cx="94334" cy="10655"/>
            </a:xfrm>
            <a:custGeom>
              <a:avLst/>
              <a:gdLst/>
              <a:ahLst/>
              <a:cxnLst/>
              <a:rect l="l" t="t" r="r" b="b"/>
              <a:pathLst>
                <a:path w="2966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2799" y="334"/>
                  </a:lnTo>
                  <a:cubicBezTo>
                    <a:pt x="2882" y="334"/>
                    <a:pt x="2965" y="251"/>
                    <a:pt x="2965" y="167"/>
                  </a:cubicBezTo>
                  <a:cubicBezTo>
                    <a:pt x="2954" y="72"/>
                    <a:pt x="2882" y="1"/>
                    <a:pt x="2799" y="1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979;p11">
              <a:extLst>
                <a:ext uri="{FF2B5EF4-FFF2-40B4-BE49-F238E27FC236}">
                  <a16:creationId xmlns:a16="http://schemas.microsoft.com/office/drawing/2014/main" id="{E70833F7-F343-CD99-D5E6-04D8E55831C8}"/>
                </a:ext>
              </a:extLst>
            </p:cNvPr>
            <p:cNvSpPr/>
            <p:nvPr/>
          </p:nvSpPr>
          <p:spPr>
            <a:xfrm>
              <a:off x="2427344" y="3167988"/>
              <a:ext cx="68953" cy="10241"/>
            </a:xfrm>
            <a:custGeom>
              <a:avLst/>
              <a:gdLst/>
              <a:ahLst/>
              <a:cxnLst/>
              <a:rect l="l" t="t" r="r" b="b"/>
              <a:pathLst>
                <a:path w="2168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1989" y="322"/>
                  </a:lnTo>
                  <a:cubicBezTo>
                    <a:pt x="2084" y="322"/>
                    <a:pt x="2156" y="250"/>
                    <a:pt x="2156" y="167"/>
                  </a:cubicBezTo>
                  <a:cubicBezTo>
                    <a:pt x="2168" y="72"/>
                    <a:pt x="2096" y="0"/>
                    <a:pt x="1989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980;p11">
              <a:extLst>
                <a:ext uri="{FF2B5EF4-FFF2-40B4-BE49-F238E27FC236}">
                  <a16:creationId xmlns:a16="http://schemas.microsoft.com/office/drawing/2014/main" id="{378D10BC-7692-A7B0-4F7D-D8DD415B7F7F}"/>
                </a:ext>
              </a:extLst>
            </p:cNvPr>
            <p:cNvSpPr/>
            <p:nvPr/>
          </p:nvSpPr>
          <p:spPr>
            <a:xfrm>
              <a:off x="2323214" y="3050882"/>
              <a:ext cx="66695" cy="69780"/>
            </a:xfrm>
            <a:custGeom>
              <a:avLst/>
              <a:gdLst/>
              <a:ahLst/>
              <a:cxnLst/>
              <a:rect l="l" t="t" r="r" b="b"/>
              <a:pathLst>
                <a:path w="2097" h="2194" extrusionOk="0">
                  <a:moveTo>
                    <a:pt x="715" y="408"/>
                  </a:moveTo>
                  <a:lnTo>
                    <a:pt x="715" y="527"/>
                  </a:lnTo>
                  <a:cubicBezTo>
                    <a:pt x="715" y="1075"/>
                    <a:pt x="1120" y="1527"/>
                    <a:pt x="1632" y="1611"/>
                  </a:cubicBezTo>
                  <a:cubicBezTo>
                    <a:pt x="1477" y="1742"/>
                    <a:pt x="1275" y="1837"/>
                    <a:pt x="1072" y="1837"/>
                  </a:cubicBezTo>
                  <a:cubicBezTo>
                    <a:pt x="655" y="1837"/>
                    <a:pt x="310" y="1492"/>
                    <a:pt x="310" y="1075"/>
                  </a:cubicBezTo>
                  <a:cubicBezTo>
                    <a:pt x="310" y="789"/>
                    <a:pt x="477" y="539"/>
                    <a:pt x="715" y="408"/>
                  </a:cubicBezTo>
                  <a:close/>
                  <a:moveTo>
                    <a:pt x="960" y="0"/>
                  </a:moveTo>
                  <a:cubicBezTo>
                    <a:pt x="950" y="0"/>
                    <a:pt x="939" y="1"/>
                    <a:pt x="929" y="3"/>
                  </a:cubicBezTo>
                  <a:cubicBezTo>
                    <a:pt x="394" y="75"/>
                    <a:pt x="1" y="539"/>
                    <a:pt x="1" y="1087"/>
                  </a:cubicBezTo>
                  <a:cubicBezTo>
                    <a:pt x="1" y="1694"/>
                    <a:pt x="489" y="2194"/>
                    <a:pt x="1096" y="2194"/>
                  </a:cubicBezTo>
                  <a:cubicBezTo>
                    <a:pt x="1525" y="2194"/>
                    <a:pt x="1929" y="1932"/>
                    <a:pt x="2096" y="1539"/>
                  </a:cubicBezTo>
                  <a:cubicBezTo>
                    <a:pt x="2096" y="1444"/>
                    <a:pt x="2084" y="1384"/>
                    <a:pt x="2048" y="1337"/>
                  </a:cubicBezTo>
                  <a:cubicBezTo>
                    <a:pt x="2030" y="1309"/>
                    <a:pt x="1990" y="1281"/>
                    <a:pt x="1945" y="1281"/>
                  </a:cubicBezTo>
                  <a:cubicBezTo>
                    <a:pt x="1932" y="1281"/>
                    <a:pt x="1919" y="1284"/>
                    <a:pt x="1906" y="1289"/>
                  </a:cubicBezTo>
                  <a:lnTo>
                    <a:pt x="1798" y="1289"/>
                  </a:lnTo>
                  <a:cubicBezTo>
                    <a:pt x="1382" y="1289"/>
                    <a:pt x="1036" y="944"/>
                    <a:pt x="1036" y="527"/>
                  </a:cubicBezTo>
                  <a:cubicBezTo>
                    <a:pt x="1036" y="420"/>
                    <a:pt x="1060" y="313"/>
                    <a:pt x="1096" y="229"/>
                  </a:cubicBezTo>
                  <a:cubicBezTo>
                    <a:pt x="1132" y="170"/>
                    <a:pt x="1120" y="110"/>
                    <a:pt x="1084" y="63"/>
                  </a:cubicBezTo>
                  <a:cubicBezTo>
                    <a:pt x="1054" y="23"/>
                    <a:pt x="1009" y="0"/>
                    <a:pt x="960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" name="Google Shape;981;p11">
            <a:extLst>
              <a:ext uri="{FF2B5EF4-FFF2-40B4-BE49-F238E27FC236}">
                <a16:creationId xmlns:a16="http://schemas.microsoft.com/office/drawing/2014/main" id="{A9560613-F859-6447-F553-0ED7A55FA355}"/>
              </a:ext>
            </a:extLst>
          </p:cNvPr>
          <p:cNvGrpSpPr/>
          <p:nvPr/>
        </p:nvGrpSpPr>
        <p:grpSpPr>
          <a:xfrm>
            <a:off x="4799530" y="3462052"/>
            <a:ext cx="411163" cy="457506"/>
            <a:chOff x="2531225" y="3224675"/>
            <a:chExt cx="286950" cy="346175"/>
          </a:xfrm>
        </p:grpSpPr>
        <p:sp>
          <p:nvSpPr>
            <p:cNvPr id="47" name="Google Shape;982;p11">
              <a:extLst>
                <a:ext uri="{FF2B5EF4-FFF2-40B4-BE49-F238E27FC236}">
                  <a16:creationId xmlns:a16="http://schemas.microsoft.com/office/drawing/2014/main" id="{F706F6AB-4B49-55B0-193B-08A584EE12E6}"/>
                </a:ext>
              </a:extLst>
            </p:cNvPr>
            <p:cNvSpPr/>
            <p:nvPr/>
          </p:nvSpPr>
          <p:spPr>
            <a:xfrm>
              <a:off x="2531225" y="3224675"/>
              <a:ext cx="286950" cy="346175"/>
            </a:xfrm>
            <a:custGeom>
              <a:avLst/>
              <a:gdLst/>
              <a:ahLst/>
              <a:cxnLst/>
              <a:rect l="l" t="t" r="r" b="b"/>
              <a:pathLst>
                <a:path w="11478" h="13847" extrusionOk="0">
                  <a:moveTo>
                    <a:pt x="7228" y="403"/>
                  </a:moveTo>
                  <a:lnTo>
                    <a:pt x="7228" y="1489"/>
                  </a:lnTo>
                  <a:lnTo>
                    <a:pt x="6235" y="1489"/>
                  </a:lnTo>
                  <a:lnTo>
                    <a:pt x="6235" y="403"/>
                  </a:lnTo>
                  <a:close/>
                  <a:moveTo>
                    <a:pt x="8313" y="4250"/>
                  </a:moveTo>
                  <a:cubicBezTo>
                    <a:pt x="8655" y="4839"/>
                    <a:pt x="8841" y="5490"/>
                    <a:pt x="8841" y="6142"/>
                  </a:cubicBezTo>
                  <a:cubicBezTo>
                    <a:pt x="8841" y="6793"/>
                    <a:pt x="8655" y="7476"/>
                    <a:pt x="8313" y="8034"/>
                  </a:cubicBezTo>
                  <a:lnTo>
                    <a:pt x="8313" y="4250"/>
                  </a:lnTo>
                  <a:close/>
                  <a:moveTo>
                    <a:pt x="5149" y="5894"/>
                  </a:moveTo>
                  <a:lnTo>
                    <a:pt x="5149" y="9678"/>
                  </a:lnTo>
                  <a:cubicBezTo>
                    <a:pt x="4250" y="9616"/>
                    <a:pt x="3443" y="9213"/>
                    <a:pt x="2854" y="8561"/>
                  </a:cubicBezTo>
                  <a:cubicBezTo>
                    <a:pt x="2854" y="8530"/>
                    <a:pt x="2854" y="8530"/>
                    <a:pt x="2854" y="8499"/>
                  </a:cubicBezTo>
                  <a:lnTo>
                    <a:pt x="2854" y="5894"/>
                  </a:lnTo>
                  <a:close/>
                  <a:moveTo>
                    <a:pt x="7910" y="1892"/>
                  </a:moveTo>
                  <a:lnTo>
                    <a:pt x="7910" y="8530"/>
                  </a:lnTo>
                  <a:lnTo>
                    <a:pt x="7910" y="8561"/>
                  </a:lnTo>
                  <a:cubicBezTo>
                    <a:pt x="7290" y="9244"/>
                    <a:pt x="6452" y="9647"/>
                    <a:pt x="5584" y="9678"/>
                  </a:cubicBezTo>
                  <a:lnTo>
                    <a:pt x="5584" y="1892"/>
                  </a:lnTo>
                  <a:close/>
                  <a:moveTo>
                    <a:pt x="6018" y="0"/>
                  </a:moveTo>
                  <a:cubicBezTo>
                    <a:pt x="5925" y="0"/>
                    <a:pt x="5832" y="93"/>
                    <a:pt x="5832" y="186"/>
                  </a:cubicBezTo>
                  <a:lnTo>
                    <a:pt x="5832" y="620"/>
                  </a:lnTo>
                  <a:cubicBezTo>
                    <a:pt x="5677" y="620"/>
                    <a:pt x="5522" y="589"/>
                    <a:pt x="5366" y="589"/>
                  </a:cubicBezTo>
                  <a:cubicBezTo>
                    <a:pt x="2389" y="651"/>
                    <a:pt x="0" y="3102"/>
                    <a:pt x="31" y="6111"/>
                  </a:cubicBezTo>
                  <a:cubicBezTo>
                    <a:pt x="31" y="6917"/>
                    <a:pt x="217" y="7724"/>
                    <a:pt x="558" y="8437"/>
                  </a:cubicBezTo>
                  <a:cubicBezTo>
                    <a:pt x="1396" y="10267"/>
                    <a:pt x="5087" y="13617"/>
                    <a:pt x="5242" y="13773"/>
                  </a:cubicBezTo>
                  <a:cubicBezTo>
                    <a:pt x="5296" y="13826"/>
                    <a:pt x="5338" y="13846"/>
                    <a:pt x="5374" y="13846"/>
                  </a:cubicBezTo>
                  <a:cubicBezTo>
                    <a:pt x="5444" y="13846"/>
                    <a:pt x="5491" y="13772"/>
                    <a:pt x="5553" y="13710"/>
                  </a:cubicBezTo>
                  <a:cubicBezTo>
                    <a:pt x="5646" y="13648"/>
                    <a:pt x="7600" y="11756"/>
                    <a:pt x="8096" y="11291"/>
                  </a:cubicBezTo>
                  <a:cubicBezTo>
                    <a:pt x="8189" y="11167"/>
                    <a:pt x="8313" y="11043"/>
                    <a:pt x="8220" y="10888"/>
                  </a:cubicBezTo>
                  <a:cubicBezTo>
                    <a:pt x="8169" y="10837"/>
                    <a:pt x="8108" y="10813"/>
                    <a:pt x="8049" y="10813"/>
                  </a:cubicBezTo>
                  <a:cubicBezTo>
                    <a:pt x="8000" y="10813"/>
                    <a:pt x="7952" y="10829"/>
                    <a:pt x="7910" y="10857"/>
                  </a:cubicBezTo>
                  <a:cubicBezTo>
                    <a:pt x="6917" y="11911"/>
                    <a:pt x="5770" y="12997"/>
                    <a:pt x="5366" y="13338"/>
                  </a:cubicBezTo>
                  <a:cubicBezTo>
                    <a:pt x="4684" y="12718"/>
                    <a:pt x="1613" y="9802"/>
                    <a:pt x="931" y="8282"/>
                  </a:cubicBezTo>
                  <a:cubicBezTo>
                    <a:pt x="590" y="7600"/>
                    <a:pt x="434" y="6855"/>
                    <a:pt x="434" y="6080"/>
                  </a:cubicBezTo>
                  <a:cubicBezTo>
                    <a:pt x="403" y="3319"/>
                    <a:pt x="2606" y="1055"/>
                    <a:pt x="5366" y="993"/>
                  </a:cubicBezTo>
                  <a:cubicBezTo>
                    <a:pt x="5522" y="993"/>
                    <a:pt x="5677" y="993"/>
                    <a:pt x="5832" y="1024"/>
                  </a:cubicBezTo>
                  <a:lnTo>
                    <a:pt x="5832" y="1489"/>
                  </a:lnTo>
                  <a:lnTo>
                    <a:pt x="5366" y="1489"/>
                  </a:lnTo>
                  <a:cubicBezTo>
                    <a:pt x="5242" y="1489"/>
                    <a:pt x="5149" y="1582"/>
                    <a:pt x="5149" y="1675"/>
                  </a:cubicBezTo>
                  <a:lnTo>
                    <a:pt x="5149" y="2171"/>
                  </a:lnTo>
                  <a:cubicBezTo>
                    <a:pt x="4653" y="2202"/>
                    <a:pt x="4126" y="2326"/>
                    <a:pt x="3660" y="2575"/>
                  </a:cubicBezTo>
                  <a:cubicBezTo>
                    <a:pt x="3449" y="2680"/>
                    <a:pt x="3552" y="2943"/>
                    <a:pt x="3740" y="2943"/>
                  </a:cubicBezTo>
                  <a:cubicBezTo>
                    <a:pt x="3774" y="2943"/>
                    <a:pt x="3809" y="2934"/>
                    <a:pt x="3847" y="2916"/>
                  </a:cubicBezTo>
                  <a:cubicBezTo>
                    <a:pt x="4250" y="2730"/>
                    <a:pt x="4715" y="2606"/>
                    <a:pt x="5149" y="2575"/>
                  </a:cubicBezTo>
                  <a:lnTo>
                    <a:pt x="5149" y="5490"/>
                  </a:lnTo>
                  <a:lnTo>
                    <a:pt x="4622" y="5490"/>
                  </a:lnTo>
                  <a:lnTo>
                    <a:pt x="4622" y="3753"/>
                  </a:lnTo>
                  <a:cubicBezTo>
                    <a:pt x="4591" y="3645"/>
                    <a:pt x="4506" y="3591"/>
                    <a:pt x="4420" y="3591"/>
                  </a:cubicBezTo>
                  <a:cubicBezTo>
                    <a:pt x="4335" y="3591"/>
                    <a:pt x="4250" y="3645"/>
                    <a:pt x="4219" y="3753"/>
                  </a:cubicBezTo>
                  <a:lnTo>
                    <a:pt x="4219" y="5490"/>
                  </a:lnTo>
                  <a:lnTo>
                    <a:pt x="3784" y="5490"/>
                  </a:lnTo>
                  <a:lnTo>
                    <a:pt x="3784" y="4653"/>
                  </a:lnTo>
                  <a:cubicBezTo>
                    <a:pt x="3769" y="4544"/>
                    <a:pt x="3691" y="4490"/>
                    <a:pt x="3610" y="4490"/>
                  </a:cubicBezTo>
                  <a:cubicBezTo>
                    <a:pt x="3529" y="4490"/>
                    <a:pt x="3443" y="4544"/>
                    <a:pt x="3412" y="4653"/>
                  </a:cubicBezTo>
                  <a:lnTo>
                    <a:pt x="3412" y="5521"/>
                  </a:lnTo>
                  <a:lnTo>
                    <a:pt x="2699" y="5521"/>
                  </a:lnTo>
                  <a:cubicBezTo>
                    <a:pt x="2575" y="5521"/>
                    <a:pt x="2482" y="5615"/>
                    <a:pt x="2482" y="5708"/>
                  </a:cubicBezTo>
                  <a:lnTo>
                    <a:pt x="2482" y="8034"/>
                  </a:lnTo>
                  <a:cubicBezTo>
                    <a:pt x="1582" y="6576"/>
                    <a:pt x="1830" y="4653"/>
                    <a:pt x="3102" y="3474"/>
                  </a:cubicBezTo>
                  <a:cubicBezTo>
                    <a:pt x="3275" y="3326"/>
                    <a:pt x="3133" y="3119"/>
                    <a:pt x="2974" y="3119"/>
                  </a:cubicBezTo>
                  <a:cubicBezTo>
                    <a:pt x="2934" y="3119"/>
                    <a:pt x="2892" y="3132"/>
                    <a:pt x="2854" y="3164"/>
                  </a:cubicBezTo>
                  <a:cubicBezTo>
                    <a:pt x="1985" y="3939"/>
                    <a:pt x="1520" y="5025"/>
                    <a:pt x="1520" y="6173"/>
                  </a:cubicBezTo>
                  <a:cubicBezTo>
                    <a:pt x="1489" y="8313"/>
                    <a:pt x="3195" y="10050"/>
                    <a:pt x="5335" y="10112"/>
                  </a:cubicBezTo>
                  <a:lnTo>
                    <a:pt x="5366" y="10112"/>
                  </a:lnTo>
                  <a:cubicBezTo>
                    <a:pt x="7538" y="10081"/>
                    <a:pt x="9244" y="8313"/>
                    <a:pt x="9244" y="6173"/>
                  </a:cubicBezTo>
                  <a:cubicBezTo>
                    <a:pt x="9244" y="5211"/>
                    <a:pt x="8903" y="4312"/>
                    <a:pt x="8313" y="3598"/>
                  </a:cubicBezTo>
                  <a:lnTo>
                    <a:pt x="8313" y="2047"/>
                  </a:lnTo>
                  <a:cubicBezTo>
                    <a:pt x="10237" y="3505"/>
                    <a:pt x="10888" y="6111"/>
                    <a:pt x="9864" y="8313"/>
                  </a:cubicBezTo>
                  <a:cubicBezTo>
                    <a:pt x="9492" y="9027"/>
                    <a:pt x="9058" y="9678"/>
                    <a:pt x="8530" y="10267"/>
                  </a:cubicBezTo>
                  <a:cubicBezTo>
                    <a:pt x="8392" y="10405"/>
                    <a:pt x="8527" y="10595"/>
                    <a:pt x="8670" y="10595"/>
                  </a:cubicBezTo>
                  <a:cubicBezTo>
                    <a:pt x="8719" y="10595"/>
                    <a:pt x="8770" y="10572"/>
                    <a:pt x="8810" y="10516"/>
                  </a:cubicBezTo>
                  <a:cubicBezTo>
                    <a:pt x="9368" y="9895"/>
                    <a:pt x="9864" y="9213"/>
                    <a:pt x="10237" y="8468"/>
                  </a:cubicBezTo>
                  <a:cubicBezTo>
                    <a:pt x="11477" y="5739"/>
                    <a:pt x="10361" y="2482"/>
                    <a:pt x="7662" y="1148"/>
                  </a:cubicBezTo>
                  <a:lnTo>
                    <a:pt x="7631" y="1117"/>
                  </a:lnTo>
                  <a:lnTo>
                    <a:pt x="7631" y="186"/>
                  </a:lnTo>
                  <a:cubicBezTo>
                    <a:pt x="7631" y="93"/>
                    <a:pt x="7538" y="0"/>
                    <a:pt x="7445" y="0"/>
                  </a:cubicBezTo>
                  <a:close/>
                </a:path>
              </a:pathLst>
            </a:custGeom>
            <a:solidFill>
              <a:srgbClr val="F3D7C2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983;p11">
              <a:extLst>
                <a:ext uri="{FF2B5EF4-FFF2-40B4-BE49-F238E27FC236}">
                  <a16:creationId xmlns:a16="http://schemas.microsoft.com/office/drawing/2014/main" id="{E8600DCF-4C1B-F818-EEE5-5C87EE4E6426}"/>
                </a:ext>
              </a:extLst>
            </p:cNvPr>
            <p:cNvSpPr/>
            <p:nvPr/>
          </p:nvSpPr>
          <p:spPr>
            <a:xfrm>
              <a:off x="2684750" y="3299100"/>
              <a:ext cx="29500" cy="9350"/>
            </a:xfrm>
            <a:custGeom>
              <a:avLst/>
              <a:gdLst/>
              <a:ahLst/>
              <a:cxnLst/>
              <a:rect l="l" t="t" r="r" b="b"/>
              <a:pathLst>
                <a:path w="1180" h="374" extrusionOk="0">
                  <a:moveTo>
                    <a:pt x="187" y="1"/>
                  </a:moveTo>
                  <a:cubicBezTo>
                    <a:pt x="1" y="63"/>
                    <a:pt x="1" y="342"/>
                    <a:pt x="187" y="373"/>
                  </a:cubicBezTo>
                  <a:lnTo>
                    <a:pt x="994" y="373"/>
                  </a:lnTo>
                  <a:cubicBezTo>
                    <a:pt x="1180" y="342"/>
                    <a:pt x="1180" y="63"/>
                    <a:pt x="994" y="1"/>
                  </a:cubicBezTo>
                  <a:close/>
                </a:path>
              </a:pathLst>
            </a:custGeom>
            <a:solidFill>
              <a:srgbClr val="F3D7C2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984;p11">
              <a:extLst>
                <a:ext uri="{FF2B5EF4-FFF2-40B4-BE49-F238E27FC236}">
                  <a16:creationId xmlns:a16="http://schemas.microsoft.com/office/drawing/2014/main" id="{C3CE1A8B-3C78-7D7C-05F5-6888E80FAE30}"/>
                </a:ext>
              </a:extLst>
            </p:cNvPr>
            <p:cNvSpPr/>
            <p:nvPr/>
          </p:nvSpPr>
          <p:spPr>
            <a:xfrm>
              <a:off x="2683975" y="3338650"/>
              <a:ext cx="31050" cy="10125"/>
            </a:xfrm>
            <a:custGeom>
              <a:avLst/>
              <a:gdLst/>
              <a:ahLst/>
              <a:cxnLst/>
              <a:rect l="l" t="t" r="r" b="b"/>
              <a:pathLst>
                <a:path w="1242" h="405" extrusionOk="0">
                  <a:moveTo>
                    <a:pt x="218" y="1"/>
                  </a:moveTo>
                  <a:cubicBezTo>
                    <a:pt x="1" y="32"/>
                    <a:pt x="1" y="373"/>
                    <a:pt x="218" y="404"/>
                  </a:cubicBezTo>
                  <a:lnTo>
                    <a:pt x="1025" y="404"/>
                  </a:lnTo>
                  <a:cubicBezTo>
                    <a:pt x="1242" y="373"/>
                    <a:pt x="1242" y="32"/>
                    <a:pt x="1025" y="1"/>
                  </a:cubicBezTo>
                  <a:close/>
                </a:path>
              </a:pathLst>
            </a:custGeom>
            <a:solidFill>
              <a:srgbClr val="F3D7C2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985;p11">
              <a:extLst>
                <a:ext uri="{FF2B5EF4-FFF2-40B4-BE49-F238E27FC236}">
                  <a16:creationId xmlns:a16="http://schemas.microsoft.com/office/drawing/2014/main" id="{1E3DCF7A-9043-04C8-6975-4DB9154E7459}"/>
                </a:ext>
              </a:extLst>
            </p:cNvPr>
            <p:cNvSpPr/>
            <p:nvPr/>
          </p:nvSpPr>
          <p:spPr>
            <a:xfrm>
              <a:off x="2683975" y="3378200"/>
              <a:ext cx="31050" cy="10125"/>
            </a:xfrm>
            <a:custGeom>
              <a:avLst/>
              <a:gdLst/>
              <a:ahLst/>
              <a:cxnLst/>
              <a:rect l="l" t="t" r="r" b="b"/>
              <a:pathLst>
                <a:path w="1242" h="405" extrusionOk="0">
                  <a:moveTo>
                    <a:pt x="218" y="1"/>
                  </a:moveTo>
                  <a:cubicBezTo>
                    <a:pt x="1" y="32"/>
                    <a:pt x="1" y="373"/>
                    <a:pt x="218" y="404"/>
                  </a:cubicBezTo>
                  <a:lnTo>
                    <a:pt x="1025" y="404"/>
                  </a:lnTo>
                  <a:cubicBezTo>
                    <a:pt x="1242" y="373"/>
                    <a:pt x="1242" y="32"/>
                    <a:pt x="1025" y="1"/>
                  </a:cubicBezTo>
                  <a:close/>
                </a:path>
              </a:pathLst>
            </a:custGeom>
            <a:solidFill>
              <a:srgbClr val="F3D7C2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986;p11">
              <a:extLst>
                <a:ext uri="{FF2B5EF4-FFF2-40B4-BE49-F238E27FC236}">
                  <a16:creationId xmlns:a16="http://schemas.microsoft.com/office/drawing/2014/main" id="{2D641E1C-45B1-4020-58DD-F420F878BD48}"/>
                </a:ext>
              </a:extLst>
            </p:cNvPr>
            <p:cNvSpPr/>
            <p:nvPr/>
          </p:nvSpPr>
          <p:spPr>
            <a:xfrm>
              <a:off x="2684750" y="3416975"/>
              <a:ext cx="29500" cy="10125"/>
            </a:xfrm>
            <a:custGeom>
              <a:avLst/>
              <a:gdLst/>
              <a:ahLst/>
              <a:cxnLst/>
              <a:rect l="l" t="t" r="r" b="b"/>
              <a:pathLst>
                <a:path w="1180" h="405" extrusionOk="0">
                  <a:moveTo>
                    <a:pt x="187" y="1"/>
                  </a:moveTo>
                  <a:cubicBezTo>
                    <a:pt x="1" y="63"/>
                    <a:pt x="1" y="342"/>
                    <a:pt x="187" y="404"/>
                  </a:cubicBezTo>
                  <a:lnTo>
                    <a:pt x="994" y="404"/>
                  </a:lnTo>
                  <a:cubicBezTo>
                    <a:pt x="1180" y="342"/>
                    <a:pt x="1180" y="63"/>
                    <a:pt x="994" y="1"/>
                  </a:cubicBezTo>
                  <a:close/>
                </a:path>
              </a:pathLst>
            </a:custGeom>
            <a:solidFill>
              <a:srgbClr val="F3D7C2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987;p11">
              <a:extLst>
                <a:ext uri="{FF2B5EF4-FFF2-40B4-BE49-F238E27FC236}">
                  <a16:creationId xmlns:a16="http://schemas.microsoft.com/office/drawing/2014/main" id="{04B192D2-A689-BBD7-02CF-8DF8B9D67A7C}"/>
                </a:ext>
              </a:extLst>
            </p:cNvPr>
            <p:cNvSpPr/>
            <p:nvPr/>
          </p:nvSpPr>
          <p:spPr>
            <a:xfrm>
              <a:off x="2614975" y="3388300"/>
              <a:ext cx="9325" cy="18825"/>
            </a:xfrm>
            <a:custGeom>
              <a:avLst/>
              <a:gdLst/>
              <a:ahLst/>
              <a:cxnLst/>
              <a:rect l="l" t="t" r="r" b="b"/>
              <a:pathLst>
                <a:path w="373" h="753" extrusionOk="0">
                  <a:moveTo>
                    <a:pt x="186" y="0"/>
                  </a:moveTo>
                  <a:cubicBezTo>
                    <a:pt x="93" y="0"/>
                    <a:pt x="0" y="93"/>
                    <a:pt x="0" y="186"/>
                  </a:cubicBezTo>
                  <a:lnTo>
                    <a:pt x="0" y="589"/>
                  </a:lnTo>
                  <a:cubicBezTo>
                    <a:pt x="31" y="698"/>
                    <a:pt x="117" y="752"/>
                    <a:pt x="198" y="752"/>
                  </a:cubicBezTo>
                  <a:cubicBezTo>
                    <a:pt x="279" y="752"/>
                    <a:pt x="357" y="698"/>
                    <a:pt x="372" y="589"/>
                  </a:cubicBezTo>
                  <a:lnTo>
                    <a:pt x="372" y="186"/>
                  </a:lnTo>
                  <a:cubicBezTo>
                    <a:pt x="372" y="93"/>
                    <a:pt x="279" y="0"/>
                    <a:pt x="186" y="0"/>
                  </a:cubicBezTo>
                  <a:close/>
                </a:path>
              </a:pathLst>
            </a:custGeom>
            <a:solidFill>
              <a:srgbClr val="F3D7C2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988;p11">
              <a:extLst>
                <a:ext uri="{FF2B5EF4-FFF2-40B4-BE49-F238E27FC236}">
                  <a16:creationId xmlns:a16="http://schemas.microsoft.com/office/drawing/2014/main" id="{4E17AAE8-B1AD-1A84-70DA-DA8C2A946070}"/>
                </a:ext>
              </a:extLst>
            </p:cNvPr>
            <p:cNvSpPr/>
            <p:nvPr/>
          </p:nvSpPr>
          <p:spPr>
            <a:xfrm>
              <a:off x="2614975" y="3424725"/>
              <a:ext cx="9325" cy="19025"/>
            </a:xfrm>
            <a:custGeom>
              <a:avLst/>
              <a:gdLst/>
              <a:ahLst/>
              <a:cxnLst/>
              <a:rect l="l" t="t" r="r" b="b"/>
              <a:pathLst>
                <a:path w="373" h="761" extrusionOk="0">
                  <a:moveTo>
                    <a:pt x="186" y="1"/>
                  </a:moveTo>
                  <a:cubicBezTo>
                    <a:pt x="93" y="1"/>
                    <a:pt x="0" y="94"/>
                    <a:pt x="0" y="187"/>
                  </a:cubicBezTo>
                  <a:lnTo>
                    <a:pt x="0" y="621"/>
                  </a:lnTo>
                  <a:cubicBezTo>
                    <a:pt x="31" y="714"/>
                    <a:pt x="117" y="761"/>
                    <a:pt x="198" y="761"/>
                  </a:cubicBezTo>
                  <a:cubicBezTo>
                    <a:pt x="279" y="761"/>
                    <a:pt x="357" y="714"/>
                    <a:pt x="372" y="621"/>
                  </a:cubicBezTo>
                  <a:lnTo>
                    <a:pt x="372" y="187"/>
                  </a:lnTo>
                  <a:cubicBezTo>
                    <a:pt x="372" y="94"/>
                    <a:pt x="279" y="1"/>
                    <a:pt x="186" y="1"/>
                  </a:cubicBezTo>
                  <a:close/>
                </a:path>
              </a:pathLst>
            </a:custGeom>
            <a:solidFill>
              <a:srgbClr val="F3D7C2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989;p11">
              <a:extLst>
                <a:ext uri="{FF2B5EF4-FFF2-40B4-BE49-F238E27FC236}">
                  <a16:creationId xmlns:a16="http://schemas.microsoft.com/office/drawing/2014/main" id="{40124AA1-D470-F4D3-84C4-9A4CD4B0EEBA}"/>
                </a:ext>
              </a:extLst>
            </p:cNvPr>
            <p:cNvSpPr/>
            <p:nvPr/>
          </p:nvSpPr>
          <p:spPr>
            <a:xfrm>
              <a:off x="2637450" y="3388300"/>
              <a:ext cx="9350" cy="18825"/>
            </a:xfrm>
            <a:custGeom>
              <a:avLst/>
              <a:gdLst/>
              <a:ahLst/>
              <a:cxnLst/>
              <a:rect l="l" t="t" r="r" b="b"/>
              <a:pathLst>
                <a:path w="374" h="753" extrusionOk="0">
                  <a:moveTo>
                    <a:pt x="187" y="0"/>
                  </a:moveTo>
                  <a:cubicBezTo>
                    <a:pt x="63" y="0"/>
                    <a:pt x="1" y="93"/>
                    <a:pt x="1" y="186"/>
                  </a:cubicBezTo>
                  <a:lnTo>
                    <a:pt x="1" y="589"/>
                  </a:lnTo>
                  <a:cubicBezTo>
                    <a:pt x="16" y="698"/>
                    <a:pt x="94" y="752"/>
                    <a:pt x="175" y="752"/>
                  </a:cubicBezTo>
                  <a:cubicBezTo>
                    <a:pt x="257" y="752"/>
                    <a:pt x="342" y="698"/>
                    <a:pt x="373" y="589"/>
                  </a:cubicBezTo>
                  <a:lnTo>
                    <a:pt x="373" y="186"/>
                  </a:lnTo>
                  <a:cubicBezTo>
                    <a:pt x="373" y="93"/>
                    <a:pt x="280" y="0"/>
                    <a:pt x="187" y="0"/>
                  </a:cubicBezTo>
                  <a:close/>
                </a:path>
              </a:pathLst>
            </a:custGeom>
            <a:solidFill>
              <a:srgbClr val="F3D7C2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990;p11">
              <a:extLst>
                <a:ext uri="{FF2B5EF4-FFF2-40B4-BE49-F238E27FC236}">
                  <a16:creationId xmlns:a16="http://schemas.microsoft.com/office/drawing/2014/main" id="{863B0C39-FC00-F54E-84AC-9DFF6CF8C1D5}"/>
                </a:ext>
              </a:extLst>
            </p:cNvPr>
            <p:cNvSpPr/>
            <p:nvPr/>
          </p:nvSpPr>
          <p:spPr>
            <a:xfrm>
              <a:off x="2637450" y="3424725"/>
              <a:ext cx="9350" cy="19025"/>
            </a:xfrm>
            <a:custGeom>
              <a:avLst/>
              <a:gdLst/>
              <a:ahLst/>
              <a:cxnLst/>
              <a:rect l="l" t="t" r="r" b="b"/>
              <a:pathLst>
                <a:path w="374" h="761" extrusionOk="0">
                  <a:moveTo>
                    <a:pt x="187" y="1"/>
                  </a:moveTo>
                  <a:cubicBezTo>
                    <a:pt x="63" y="1"/>
                    <a:pt x="1" y="94"/>
                    <a:pt x="1" y="187"/>
                  </a:cubicBezTo>
                  <a:lnTo>
                    <a:pt x="1" y="621"/>
                  </a:lnTo>
                  <a:cubicBezTo>
                    <a:pt x="16" y="714"/>
                    <a:pt x="94" y="761"/>
                    <a:pt x="175" y="761"/>
                  </a:cubicBezTo>
                  <a:cubicBezTo>
                    <a:pt x="257" y="761"/>
                    <a:pt x="342" y="714"/>
                    <a:pt x="373" y="621"/>
                  </a:cubicBezTo>
                  <a:lnTo>
                    <a:pt x="373" y="187"/>
                  </a:lnTo>
                  <a:cubicBezTo>
                    <a:pt x="373" y="94"/>
                    <a:pt x="280" y="1"/>
                    <a:pt x="187" y="1"/>
                  </a:cubicBezTo>
                  <a:close/>
                </a:path>
              </a:pathLst>
            </a:custGeom>
            <a:solidFill>
              <a:srgbClr val="F3D7C2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" name="Google Shape;991;p11">
            <a:extLst>
              <a:ext uri="{FF2B5EF4-FFF2-40B4-BE49-F238E27FC236}">
                <a16:creationId xmlns:a16="http://schemas.microsoft.com/office/drawing/2014/main" id="{67C299DC-6183-C89B-70EF-10BE1978F8A2}"/>
              </a:ext>
            </a:extLst>
          </p:cNvPr>
          <p:cNvGrpSpPr/>
          <p:nvPr/>
        </p:nvGrpSpPr>
        <p:grpSpPr>
          <a:xfrm>
            <a:off x="6137672" y="3500955"/>
            <a:ext cx="278981" cy="413983"/>
            <a:chOff x="8370831" y="3202002"/>
            <a:chExt cx="218129" cy="382376"/>
          </a:xfrm>
        </p:grpSpPr>
        <p:sp>
          <p:nvSpPr>
            <p:cNvPr id="57" name="Google Shape;992;p11">
              <a:extLst>
                <a:ext uri="{FF2B5EF4-FFF2-40B4-BE49-F238E27FC236}">
                  <a16:creationId xmlns:a16="http://schemas.microsoft.com/office/drawing/2014/main" id="{854E01D8-66BE-35F3-E320-36B0432491E2}"/>
                </a:ext>
              </a:extLst>
            </p:cNvPr>
            <p:cNvSpPr/>
            <p:nvPr/>
          </p:nvSpPr>
          <p:spPr>
            <a:xfrm>
              <a:off x="8370831" y="3202002"/>
              <a:ext cx="218129" cy="382376"/>
            </a:xfrm>
            <a:custGeom>
              <a:avLst/>
              <a:gdLst/>
              <a:ahLst/>
              <a:cxnLst/>
              <a:rect l="l" t="t" r="r" b="b"/>
              <a:pathLst>
                <a:path w="23990" h="42054" extrusionOk="0">
                  <a:moveTo>
                    <a:pt x="11991" y="0"/>
                  </a:moveTo>
                  <a:cubicBezTo>
                    <a:pt x="11992" y="0"/>
                    <a:pt x="11992" y="0"/>
                    <a:pt x="11993" y="0"/>
                  </a:cubicBezTo>
                  <a:lnTo>
                    <a:pt x="11993" y="0"/>
                  </a:lnTo>
                  <a:cubicBezTo>
                    <a:pt x="11994" y="0"/>
                    <a:pt x="11995" y="0"/>
                    <a:pt x="11995" y="0"/>
                  </a:cubicBezTo>
                  <a:close/>
                  <a:moveTo>
                    <a:pt x="11993" y="0"/>
                  </a:moveTo>
                  <a:cubicBezTo>
                    <a:pt x="5373" y="1"/>
                    <a:pt x="1" y="4974"/>
                    <a:pt x="1" y="11110"/>
                  </a:cubicBezTo>
                  <a:cubicBezTo>
                    <a:pt x="1" y="14754"/>
                    <a:pt x="1894" y="17985"/>
                    <a:pt x="4823" y="20011"/>
                  </a:cubicBezTo>
                  <a:lnTo>
                    <a:pt x="12062" y="42054"/>
                  </a:lnTo>
                  <a:lnTo>
                    <a:pt x="18950" y="20154"/>
                  </a:lnTo>
                  <a:cubicBezTo>
                    <a:pt x="21999" y="18136"/>
                    <a:pt x="23990" y="14843"/>
                    <a:pt x="23990" y="11110"/>
                  </a:cubicBezTo>
                  <a:cubicBezTo>
                    <a:pt x="23990" y="4978"/>
                    <a:pt x="18618" y="1"/>
                    <a:pt x="1199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AAA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993;p11">
              <a:extLst>
                <a:ext uri="{FF2B5EF4-FFF2-40B4-BE49-F238E27FC236}">
                  <a16:creationId xmlns:a16="http://schemas.microsoft.com/office/drawing/2014/main" id="{6E20FEDC-37A8-68F2-090A-231A6DEE4C53}"/>
                </a:ext>
              </a:extLst>
            </p:cNvPr>
            <p:cNvSpPr/>
            <p:nvPr/>
          </p:nvSpPr>
          <p:spPr>
            <a:xfrm>
              <a:off x="8397745" y="3226607"/>
              <a:ext cx="164347" cy="152181"/>
            </a:xfrm>
            <a:custGeom>
              <a:avLst/>
              <a:gdLst/>
              <a:ahLst/>
              <a:cxnLst/>
              <a:rect l="l" t="t" r="r" b="b"/>
              <a:pathLst>
                <a:path w="18075" h="16737" extrusionOk="0">
                  <a:moveTo>
                    <a:pt x="9035" y="0"/>
                  </a:moveTo>
                  <a:cubicBezTo>
                    <a:pt x="4045" y="0"/>
                    <a:pt x="1" y="3747"/>
                    <a:pt x="1" y="8368"/>
                  </a:cubicBezTo>
                  <a:cubicBezTo>
                    <a:pt x="1" y="12990"/>
                    <a:pt x="4045" y="16736"/>
                    <a:pt x="9035" y="16736"/>
                  </a:cubicBezTo>
                  <a:cubicBezTo>
                    <a:pt x="14026" y="16736"/>
                    <a:pt x="18075" y="12990"/>
                    <a:pt x="18075" y="8368"/>
                  </a:cubicBezTo>
                  <a:cubicBezTo>
                    <a:pt x="18075" y="3747"/>
                    <a:pt x="14030" y="0"/>
                    <a:pt x="903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AAA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" name="Google Shape;994;p11">
            <a:extLst>
              <a:ext uri="{FF2B5EF4-FFF2-40B4-BE49-F238E27FC236}">
                <a16:creationId xmlns:a16="http://schemas.microsoft.com/office/drawing/2014/main" id="{6A8479F1-A86A-4EE6-754A-45B242AA1FA2}"/>
              </a:ext>
            </a:extLst>
          </p:cNvPr>
          <p:cNvGrpSpPr/>
          <p:nvPr/>
        </p:nvGrpSpPr>
        <p:grpSpPr>
          <a:xfrm>
            <a:off x="7326158" y="3462958"/>
            <a:ext cx="408803" cy="418337"/>
            <a:chOff x="5170480" y="2934639"/>
            <a:chExt cx="261929" cy="280550"/>
          </a:xfrm>
        </p:grpSpPr>
        <p:sp>
          <p:nvSpPr>
            <p:cNvPr id="60" name="Google Shape;995;p11">
              <a:extLst>
                <a:ext uri="{FF2B5EF4-FFF2-40B4-BE49-F238E27FC236}">
                  <a16:creationId xmlns:a16="http://schemas.microsoft.com/office/drawing/2014/main" id="{FC6AB065-DFB0-7111-0E03-FD260EDF67BB}"/>
                </a:ext>
              </a:extLst>
            </p:cNvPr>
            <p:cNvSpPr/>
            <p:nvPr/>
          </p:nvSpPr>
          <p:spPr>
            <a:xfrm>
              <a:off x="5170480" y="2934639"/>
              <a:ext cx="243340" cy="280550"/>
            </a:xfrm>
            <a:custGeom>
              <a:avLst/>
              <a:gdLst/>
              <a:ahLst/>
              <a:cxnLst/>
              <a:rect l="l" t="t" r="r" b="b"/>
              <a:pathLst>
                <a:path w="7645" h="8814" extrusionOk="0">
                  <a:moveTo>
                    <a:pt x="4192" y="301"/>
                  </a:moveTo>
                  <a:lnTo>
                    <a:pt x="5228" y="1337"/>
                  </a:lnTo>
                  <a:lnTo>
                    <a:pt x="3144" y="1337"/>
                  </a:lnTo>
                  <a:lnTo>
                    <a:pt x="4192" y="301"/>
                  </a:lnTo>
                  <a:close/>
                  <a:moveTo>
                    <a:pt x="4190" y="0"/>
                  </a:moveTo>
                  <a:cubicBezTo>
                    <a:pt x="4156" y="0"/>
                    <a:pt x="4120" y="9"/>
                    <a:pt x="4097" y="27"/>
                  </a:cubicBezTo>
                  <a:lnTo>
                    <a:pt x="2787" y="1337"/>
                  </a:lnTo>
                  <a:lnTo>
                    <a:pt x="703" y="1337"/>
                  </a:lnTo>
                  <a:cubicBezTo>
                    <a:pt x="632" y="1337"/>
                    <a:pt x="572" y="1396"/>
                    <a:pt x="572" y="1480"/>
                  </a:cubicBezTo>
                  <a:lnTo>
                    <a:pt x="572" y="3623"/>
                  </a:lnTo>
                  <a:lnTo>
                    <a:pt x="144" y="3623"/>
                  </a:lnTo>
                  <a:cubicBezTo>
                    <a:pt x="60" y="3623"/>
                    <a:pt x="1" y="3682"/>
                    <a:pt x="1" y="3754"/>
                  </a:cubicBezTo>
                  <a:lnTo>
                    <a:pt x="1" y="8683"/>
                  </a:lnTo>
                  <a:cubicBezTo>
                    <a:pt x="1" y="8754"/>
                    <a:pt x="60" y="8814"/>
                    <a:pt x="144" y="8814"/>
                  </a:cubicBezTo>
                  <a:lnTo>
                    <a:pt x="1489" y="8814"/>
                  </a:lnTo>
                  <a:cubicBezTo>
                    <a:pt x="1572" y="8814"/>
                    <a:pt x="1632" y="8754"/>
                    <a:pt x="1632" y="8683"/>
                  </a:cubicBezTo>
                  <a:cubicBezTo>
                    <a:pt x="1632" y="8599"/>
                    <a:pt x="1572" y="8540"/>
                    <a:pt x="1489" y="8540"/>
                  </a:cubicBezTo>
                  <a:lnTo>
                    <a:pt x="275" y="8540"/>
                  </a:lnTo>
                  <a:lnTo>
                    <a:pt x="275" y="4004"/>
                  </a:lnTo>
                  <a:lnTo>
                    <a:pt x="882" y="4456"/>
                  </a:lnTo>
                  <a:cubicBezTo>
                    <a:pt x="904" y="4469"/>
                    <a:pt x="928" y="4476"/>
                    <a:pt x="952" y="4476"/>
                  </a:cubicBezTo>
                  <a:cubicBezTo>
                    <a:pt x="992" y="4476"/>
                    <a:pt x="1031" y="4458"/>
                    <a:pt x="1061" y="4420"/>
                  </a:cubicBezTo>
                  <a:cubicBezTo>
                    <a:pt x="1108" y="4361"/>
                    <a:pt x="1096" y="4289"/>
                    <a:pt x="1037" y="4242"/>
                  </a:cubicBezTo>
                  <a:lnTo>
                    <a:pt x="834" y="4087"/>
                  </a:lnTo>
                  <a:lnTo>
                    <a:pt x="834" y="3766"/>
                  </a:lnTo>
                  <a:lnTo>
                    <a:pt x="834" y="3754"/>
                  </a:lnTo>
                  <a:lnTo>
                    <a:pt x="834" y="3730"/>
                  </a:lnTo>
                  <a:lnTo>
                    <a:pt x="834" y="1610"/>
                  </a:lnTo>
                  <a:lnTo>
                    <a:pt x="7371" y="1610"/>
                  </a:lnTo>
                  <a:lnTo>
                    <a:pt x="7371" y="2099"/>
                  </a:lnTo>
                  <a:cubicBezTo>
                    <a:pt x="7371" y="2170"/>
                    <a:pt x="7430" y="2230"/>
                    <a:pt x="7502" y="2230"/>
                  </a:cubicBezTo>
                  <a:cubicBezTo>
                    <a:pt x="7585" y="2230"/>
                    <a:pt x="7645" y="2170"/>
                    <a:pt x="7645" y="2099"/>
                  </a:cubicBezTo>
                  <a:lnTo>
                    <a:pt x="7645" y="1468"/>
                  </a:lnTo>
                  <a:cubicBezTo>
                    <a:pt x="7633" y="1396"/>
                    <a:pt x="7573" y="1337"/>
                    <a:pt x="7490" y="1337"/>
                  </a:cubicBezTo>
                  <a:lnTo>
                    <a:pt x="5585" y="1337"/>
                  </a:lnTo>
                  <a:lnTo>
                    <a:pt x="4275" y="27"/>
                  </a:lnTo>
                  <a:cubicBezTo>
                    <a:pt x="4257" y="9"/>
                    <a:pt x="4225" y="0"/>
                    <a:pt x="4190" y="0"/>
                  </a:cubicBezTo>
                  <a:close/>
                </a:path>
              </a:pathLst>
            </a:custGeom>
            <a:solidFill>
              <a:srgbClr val="D1E7B6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996;p11">
              <a:extLst>
                <a:ext uri="{FF2B5EF4-FFF2-40B4-BE49-F238E27FC236}">
                  <a16:creationId xmlns:a16="http://schemas.microsoft.com/office/drawing/2014/main" id="{0A8D4EC9-5588-6B98-406D-AD022179A8EF}"/>
                </a:ext>
              </a:extLst>
            </p:cNvPr>
            <p:cNvSpPr/>
            <p:nvPr/>
          </p:nvSpPr>
          <p:spPr>
            <a:xfrm>
              <a:off x="5217493" y="3007116"/>
              <a:ext cx="34122" cy="34122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810" y="262"/>
                  </a:moveTo>
                  <a:lnTo>
                    <a:pt x="810" y="810"/>
                  </a:lnTo>
                  <a:lnTo>
                    <a:pt x="274" y="810"/>
                  </a:lnTo>
                  <a:lnTo>
                    <a:pt x="274" y="262"/>
                  </a:lnTo>
                  <a:close/>
                  <a:moveTo>
                    <a:pt x="143" y="0"/>
                  </a:moveTo>
                  <a:cubicBezTo>
                    <a:pt x="60" y="0"/>
                    <a:pt x="0" y="60"/>
                    <a:pt x="0" y="131"/>
                  </a:cubicBezTo>
                  <a:lnTo>
                    <a:pt x="0" y="941"/>
                  </a:lnTo>
                  <a:cubicBezTo>
                    <a:pt x="0" y="1012"/>
                    <a:pt x="60" y="1072"/>
                    <a:pt x="143" y="1072"/>
                  </a:cubicBezTo>
                  <a:lnTo>
                    <a:pt x="941" y="1072"/>
                  </a:lnTo>
                  <a:cubicBezTo>
                    <a:pt x="1012" y="1072"/>
                    <a:pt x="1072" y="1012"/>
                    <a:pt x="1072" y="941"/>
                  </a:cubicBezTo>
                  <a:lnTo>
                    <a:pt x="1072" y="131"/>
                  </a:lnTo>
                  <a:cubicBezTo>
                    <a:pt x="1060" y="60"/>
                    <a:pt x="1000" y="0"/>
                    <a:pt x="941" y="0"/>
                  </a:cubicBezTo>
                  <a:close/>
                </a:path>
              </a:pathLst>
            </a:custGeom>
            <a:solidFill>
              <a:srgbClr val="D1E7B6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997;p11">
              <a:extLst>
                <a:ext uri="{FF2B5EF4-FFF2-40B4-BE49-F238E27FC236}">
                  <a16:creationId xmlns:a16="http://schemas.microsoft.com/office/drawing/2014/main" id="{E039C103-112A-DD98-F30C-49F4CDB07CC8}"/>
                </a:ext>
              </a:extLst>
            </p:cNvPr>
            <p:cNvSpPr/>
            <p:nvPr/>
          </p:nvSpPr>
          <p:spPr>
            <a:xfrm>
              <a:off x="5264474" y="3007116"/>
              <a:ext cx="26196" cy="8371"/>
            </a:xfrm>
            <a:custGeom>
              <a:avLst/>
              <a:gdLst/>
              <a:ahLst/>
              <a:cxnLst/>
              <a:rect l="l" t="t" r="r" b="b"/>
              <a:pathLst>
                <a:path w="823" h="263" extrusionOk="0">
                  <a:moveTo>
                    <a:pt x="132" y="0"/>
                  </a:moveTo>
                  <a:cubicBezTo>
                    <a:pt x="60" y="0"/>
                    <a:pt x="1" y="60"/>
                    <a:pt x="1" y="131"/>
                  </a:cubicBezTo>
                  <a:cubicBezTo>
                    <a:pt x="1" y="215"/>
                    <a:pt x="60" y="262"/>
                    <a:pt x="132" y="262"/>
                  </a:cubicBezTo>
                  <a:lnTo>
                    <a:pt x="679" y="262"/>
                  </a:lnTo>
                  <a:cubicBezTo>
                    <a:pt x="763" y="262"/>
                    <a:pt x="822" y="215"/>
                    <a:pt x="822" y="131"/>
                  </a:cubicBezTo>
                  <a:cubicBezTo>
                    <a:pt x="822" y="60"/>
                    <a:pt x="763" y="0"/>
                    <a:pt x="679" y="0"/>
                  </a:cubicBezTo>
                  <a:close/>
                </a:path>
              </a:pathLst>
            </a:custGeom>
            <a:solidFill>
              <a:srgbClr val="D1E7B6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998;p11">
              <a:extLst>
                <a:ext uri="{FF2B5EF4-FFF2-40B4-BE49-F238E27FC236}">
                  <a16:creationId xmlns:a16="http://schemas.microsoft.com/office/drawing/2014/main" id="{B4337B1F-7E9A-1F62-4AC7-2B12921F08FB}"/>
                </a:ext>
              </a:extLst>
            </p:cNvPr>
            <p:cNvSpPr/>
            <p:nvPr/>
          </p:nvSpPr>
          <p:spPr>
            <a:xfrm>
              <a:off x="5264856" y="3029079"/>
              <a:ext cx="86068" cy="8371"/>
            </a:xfrm>
            <a:custGeom>
              <a:avLst/>
              <a:gdLst/>
              <a:ahLst/>
              <a:cxnLst/>
              <a:rect l="l" t="t" r="r" b="b"/>
              <a:pathLst>
                <a:path w="2704" h="263" extrusionOk="0">
                  <a:moveTo>
                    <a:pt x="143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203"/>
                    <a:pt x="60" y="263"/>
                    <a:pt x="143" y="263"/>
                  </a:cubicBezTo>
                  <a:lnTo>
                    <a:pt x="2560" y="263"/>
                  </a:lnTo>
                  <a:cubicBezTo>
                    <a:pt x="2644" y="263"/>
                    <a:pt x="2703" y="203"/>
                    <a:pt x="2703" y="132"/>
                  </a:cubicBezTo>
                  <a:cubicBezTo>
                    <a:pt x="2679" y="60"/>
                    <a:pt x="2620" y="1"/>
                    <a:pt x="2548" y="1"/>
                  </a:cubicBezTo>
                  <a:close/>
                </a:path>
              </a:pathLst>
            </a:custGeom>
            <a:solidFill>
              <a:srgbClr val="D1E7B6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999;p11">
              <a:extLst>
                <a:ext uri="{FF2B5EF4-FFF2-40B4-BE49-F238E27FC236}">
                  <a16:creationId xmlns:a16="http://schemas.microsoft.com/office/drawing/2014/main" id="{A8BF00B9-4574-5E60-F1BA-426343F799D0}"/>
                </a:ext>
              </a:extLst>
            </p:cNvPr>
            <p:cNvSpPr/>
            <p:nvPr/>
          </p:nvSpPr>
          <p:spPr>
            <a:xfrm>
              <a:off x="5227710" y="3062819"/>
              <a:ext cx="51565" cy="8753"/>
            </a:xfrm>
            <a:custGeom>
              <a:avLst/>
              <a:gdLst/>
              <a:ahLst/>
              <a:cxnLst/>
              <a:rect l="l" t="t" r="r" b="b"/>
              <a:pathLst>
                <a:path w="1620" h="275" extrusionOk="0">
                  <a:moveTo>
                    <a:pt x="132" y="0"/>
                  </a:moveTo>
                  <a:cubicBezTo>
                    <a:pt x="60" y="0"/>
                    <a:pt x="1" y="60"/>
                    <a:pt x="1" y="143"/>
                  </a:cubicBezTo>
                  <a:cubicBezTo>
                    <a:pt x="1" y="215"/>
                    <a:pt x="60" y="274"/>
                    <a:pt x="132" y="274"/>
                  </a:cubicBezTo>
                  <a:lnTo>
                    <a:pt x="1489" y="274"/>
                  </a:lnTo>
                  <a:cubicBezTo>
                    <a:pt x="1560" y="274"/>
                    <a:pt x="1620" y="215"/>
                    <a:pt x="1620" y="143"/>
                  </a:cubicBezTo>
                  <a:cubicBezTo>
                    <a:pt x="1620" y="72"/>
                    <a:pt x="1560" y="0"/>
                    <a:pt x="1489" y="0"/>
                  </a:cubicBezTo>
                  <a:close/>
                </a:path>
              </a:pathLst>
            </a:custGeom>
            <a:solidFill>
              <a:srgbClr val="D1E7B6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000;p11">
              <a:extLst>
                <a:ext uri="{FF2B5EF4-FFF2-40B4-BE49-F238E27FC236}">
                  <a16:creationId xmlns:a16="http://schemas.microsoft.com/office/drawing/2014/main" id="{6FEA323E-4105-EC97-501A-A97FF1A7DCC0}"/>
                </a:ext>
              </a:extLst>
            </p:cNvPr>
            <p:cNvSpPr/>
            <p:nvPr/>
          </p:nvSpPr>
          <p:spPr>
            <a:xfrm>
              <a:off x="5196644" y="3182945"/>
              <a:ext cx="42461" cy="8371"/>
            </a:xfrm>
            <a:custGeom>
              <a:avLst/>
              <a:gdLst/>
              <a:ahLst/>
              <a:cxnLst/>
              <a:rect l="l" t="t" r="r" b="b"/>
              <a:pathLst>
                <a:path w="1334" h="263" extrusionOk="0">
                  <a:moveTo>
                    <a:pt x="143" y="1"/>
                  </a:moveTo>
                  <a:cubicBezTo>
                    <a:pt x="60" y="1"/>
                    <a:pt x="0" y="60"/>
                    <a:pt x="0" y="132"/>
                  </a:cubicBezTo>
                  <a:cubicBezTo>
                    <a:pt x="0" y="203"/>
                    <a:pt x="60" y="263"/>
                    <a:pt x="143" y="263"/>
                  </a:cubicBezTo>
                  <a:lnTo>
                    <a:pt x="1191" y="263"/>
                  </a:lnTo>
                  <a:cubicBezTo>
                    <a:pt x="1274" y="263"/>
                    <a:pt x="1334" y="203"/>
                    <a:pt x="1334" y="132"/>
                  </a:cubicBezTo>
                  <a:cubicBezTo>
                    <a:pt x="1310" y="60"/>
                    <a:pt x="1274" y="1"/>
                    <a:pt x="1191" y="1"/>
                  </a:cubicBezTo>
                  <a:close/>
                </a:path>
              </a:pathLst>
            </a:custGeom>
            <a:solidFill>
              <a:srgbClr val="D1E7B6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001;p11">
              <a:extLst>
                <a:ext uri="{FF2B5EF4-FFF2-40B4-BE49-F238E27FC236}">
                  <a16:creationId xmlns:a16="http://schemas.microsoft.com/office/drawing/2014/main" id="{A56C85CE-32FC-3017-CF62-7E05FAE0EADB}"/>
                </a:ext>
              </a:extLst>
            </p:cNvPr>
            <p:cNvSpPr/>
            <p:nvPr/>
          </p:nvSpPr>
          <p:spPr>
            <a:xfrm>
              <a:off x="5210299" y="3013928"/>
              <a:ext cx="222110" cy="201261"/>
            </a:xfrm>
            <a:custGeom>
              <a:avLst/>
              <a:gdLst/>
              <a:ahLst/>
              <a:cxnLst/>
              <a:rect l="l" t="t" r="r" b="b"/>
              <a:pathLst>
                <a:path w="6978" h="6323" extrusionOk="0">
                  <a:moveTo>
                    <a:pt x="4679" y="2632"/>
                  </a:moveTo>
                  <a:lnTo>
                    <a:pt x="4274" y="2929"/>
                  </a:lnTo>
                  <a:lnTo>
                    <a:pt x="1441" y="2929"/>
                  </a:lnTo>
                  <a:lnTo>
                    <a:pt x="1024" y="2632"/>
                  </a:lnTo>
                  <a:close/>
                  <a:moveTo>
                    <a:pt x="3905" y="3168"/>
                  </a:moveTo>
                  <a:lnTo>
                    <a:pt x="3500" y="3465"/>
                  </a:lnTo>
                  <a:lnTo>
                    <a:pt x="2179" y="3465"/>
                  </a:lnTo>
                  <a:lnTo>
                    <a:pt x="1774" y="3168"/>
                  </a:lnTo>
                  <a:close/>
                  <a:moveTo>
                    <a:pt x="3143" y="3727"/>
                  </a:moveTo>
                  <a:lnTo>
                    <a:pt x="2846" y="3942"/>
                  </a:lnTo>
                  <a:lnTo>
                    <a:pt x="2548" y="3727"/>
                  </a:lnTo>
                  <a:close/>
                  <a:moveTo>
                    <a:pt x="6239" y="1"/>
                  </a:moveTo>
                  <a:cubicBezTo>
                    <a:pt x="6167" y="1"/>
                    <a:pt x="6108" y="48"/>
                    <a:pt x="6108" y="132"/>
                  </a:cubicBezTo>
                  <a:lnTo>
                    <a:pt x="6108" y="1263"/>
                  </a:lnTo>
                  <a:lnTo>
                    <a:pt x="6108" y="1596"/>
                  </a:lnTo>
                  <a:lnTo>
                    <a:pt x="5036" y="2382"/>
                  </a:lnTo>
                  <a:lnTo>
                    <a:pt x="667" y="2382"/>
                  </a:lnTo>
                  <a:lnTo>
                    <a:pt x="226" y="2060"/>
                  </a:lnTo>
                  <a:cubicBezTo>
                    <a:pt x="204" y="2047"/>
                    <a:pt x="180" y="2040"/>
                    <a:pt x="156" y="2040"/>
                  </a:cubicBezTo>
                  <a:cubicBezTo>
                    <a:pt x="116" y="2040"/>
                    <a:pt x="77" y="2059"/>
                    <a:pt x="48" y="2096"/>
                  </a:cubicBezTo>
                  <a:cubicBezTo>
                    <a:pt x="0" y="2156"/>
                    <a:pt x="24" y="2227"/>
                    <a:pt x="83" y="2275"/>
                  </a:cubicBezTo>
                  <a:lnTo>
                    <a:pt x="2786" y="4203"/>
                  </a:lnTo>
                  <a:cubicBezTo>
                    <a:pt x="2810" y="4221"/>
                    <a:pt x="2837" y="4230"/>
                    <a:pt x="2863" y="4230"/>
                  </a:cubicBezTo>
                  <a:cubicBezTo>
                    <a:pt x="2890" y="4230"/>
                    <a:pt x="2917" y="4221"/>
                    <a:pt x="2941" y="4203"/>
                  </a:cubicBezTo>
                  <a:lnTo>
                    <a:pt x="6703" y="1513"/>
                  </a:lnTo>
                  <a:lnTo>
                    <a:pt x="6703" y="6049"/>
                  </a:lnTo>
                  <a:lnTo>
                    <a:pt x="786" y="6049"/>
                  </a:lnTo>
                  <a:cubicBezTo>
                    <a:pt x="702" y="6049"/>
                    <a:pt x="643" y="6108"/>
                    <a:pt x="643" y="6192"/>
                  </a:cubicBezTo>
                  <a:cubicBezTo>
                    <a:pt x="643" y="6263"/>
                    <a:pt x="702" y="6323"/>
                    <a:pt x="786" y="6323"/>
                  </a:cubicBezTo>
                  <a:lnTo>
                    <a:pt x="6834" y="6323"/>
                  </a:lnTo>
                  <a:cubicBezTo>
                    <a:pt x="6918" y="6323"/>
                    <a:pt x="6977" y="6263"/>
                    <a:pt x="6977" y="6192"/>
                  </a:cubicBezTo>
                  <a:lnTo>
                    <a:pt x="6977" y="1263"/>
                  </a:lnTo>
                  <a:cubicBezTo>
                    <a:pt x="6941" y="1263"/>
                    <a:pt x="6941" y="1239"/>
                    <a:pt x="6941" y="1239"/>
                  </a:cubicBezTo>
                  <a:cubicBezTo>
                    <a:pt x="6929" y="1191"/>
                    <a:pt x="6882" y="1132"/>
                    <a:pt x="6810" y="1132"/>
                  </a:cubicBezTo>
                  <a:lnTo>
                    <a:pt x="6370" y="1132"/>
                  </a:lnTo>
                  <a:lnTo>
                    <a:pt x="6370" y="132"/>
                  </a:lnTo>
                  <a:cubicBezTo>
                    <a:pt x="6370" y="48"/>
                    <a:pt x="6310" y="1"/>
                    <a:pt x="6239" y="1"/>
                  </a:cubicBezTo>
                  <a:close/>
                </a:path>
              </a:pathLst>
            </a:custGeom>
            <a:solidFill>
              <a:srgbClr val="D1E7B6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" name="Google Shape;1002;p11">
            <a:extLst>
              <a:ext uri="{FF2B5EF4-FFF2-40B4-BE49-F238E27FC236}">
                <a16:creationId xmlns:a16="http://schemas.microsoft.com/office/drawing/2014/main" id="{E74B6C4F-4F18-B3CE-0D0C-0CE9D0240746}"/>
              </a:ext>
            </a:extLst>
          </p:cNvPr>
          <p:cNvSpPr/>
          <p:nvPr/>
        </p:nvSpPr>
        <p:spPr>
          <a:xfrm>
            <a:off x="2691426" y="3590539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374353"/>
          </a:solidFill>
          <a:ln w="9525" cap="flat" cmpd="sng">
            <a:solidFill>
              <a:srgbClr val="00285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1003;p11">
            <a:extLst>
              <a:ext uri="{FF2B5EF4-FFF2-40B4-BE49-F238E27FC236}">
                <a16:creationId xmlns:a16="http://schemas.microsoft.com/office/drawing/2014/main" id="{2EF60E86-3DA3-18BE-E5E9-9520219C9E59}"/>
              </a:ext>
            </a:extLst>
          </p:cNvPr>
          <p:cNvSpPr/>
          <p:nvPr/>
        </p:nvSpPr>
        <p:spPr>
          <a:xfrm>
            <a:off x="5427964" y="3816448"/>
            <a:ext cx="253727" cy="238013"/>
          </a:xfrm>
          <a:custGeom>
            <a:avLst/>
            <a:gdLst/>
            <a:ahLst/>
            <a:cxnLst/>
            <a:rect l="l" t="t" r="r" b="b"/>
            <a:pathLst>
              <a:path w="11169" h="11169" extrusionOk="0">
                <a:moveTo>
                  <a:pt x="5585" y="382"/>
                </a:moveTo>
                <a:cubicBezTo>
                  <a:pt x="6990" y="382"/>
                  <a:pt x="8311" y="930"/>
                  <a:pt x="9311" y="1906"/>
                </a:cubicBezTo>
                <a:cubicBezTo>
                  <a:pt x="10300" y="2906"/>
                  <a:pt x="10835" y="4216"/>
                  <a:pt x="10835" y="5633"/>
                </a:cubicBezTo>
                <a:cubicBezTo>
                  <a:pt x="10835" y="7002"/>
                  <a:pt x="10288" y="8311"/>
                  <a:pt x="9311" y="9312"/>
                </a:cubicBezTo>
                <a:cubicBezTo>
                  <a:pt x="8311" y="10300"/>
                  <a:pt x="7002" y="10836"/>
                  <a:pt x="5585" y="10836"/>
                </a:cubicBezTo>
                <a:cubicBezTo>
                  <a:pt x="4192" y="10836"/>
                  <a:pt x="2858" y="10288"/>
                  <a:pt x="1870" y="9312"/>
                </a:cubicBezTo>
                <a:cubicBezTo>
                  <a:pt x="870" y="8311"/>
                  <a:pt x="334" y="7002"/>
                  <a:pt x="334" y="5585"/>
                </a:cubicBezTo>
                <a:cubicBezTo>
                  <a:pt x="334" y="4192"/>
                  <a:pt x="882" y="2858"/>
                  <a:pt x="1870" y="1870"/>
                </a:cubicBezTo>
                <a:cubicBezTo>
                  <a:pt x="1953" y="1775"/>
                  <a:pt x="2061" y="1668"/>
                  <a:pt x="2168" y="1596"/>
                </a:cubicBezTo>
                <a:lnTo>
                  <a:pt x="2418" y="2001"/>
                </a:lnTo>
                <a:cubicBezTo>
                  <a:pt x="2465" y="2073"/>
                  <a:pt x="2489" y="2180"/>
                  <a:pt x="2465" y="2263"/>
                </a:cubicBezTo>
                <a:lnTo>
                  <a:pt x="2168" y="3537"/>
                </a:lnTo>
                <a:cubicBezTo>
                  <a:pt x="2120" y="3692"/>
                  <a:pt x="2180" y="3870"/>
                  <a:pt x="2299" y="4013"/>
                </a:cubicBezTo>
                <a:lnTo>
                  <a:pt x="3489" y="5228"/>
                </a:lnTo>
                <a:cubicBezTo>
                  <a:pt x="3586" y="5335"/>
                  <a:pt x="3721" y="5384"/>
                  <a:pt x="3869" y="5384"/>
                </a:cubicBezTo>
                <a:cubicBezTo>
                  <a:pt x="3885" y="5384"/>
                  <a:pt x="3901" y="5384"/>
                  <a:pt x="3918" y="5382"/>
                </a:cubicBezTo>
                <a:lnTo>
                  <a:pt x="4811" y="5275"/>
                </a:lnTo>
                <a:lnTo>
                  <a:pt x="5692" y="6014"/>
                </a:lnTo>
                <a:lnTo>
                  <a:pt x="5418" y="6752"/>
                </a:lnTo>
                <a:cubicBezTo>
                  <a:pt x="5406" y="6787"/>
                  <a:pt x="5406" y="6847"/>
                  <a:pt x="5442" y="6883"/>
                </a:cubicBezTo>
                <a:lnTo>
                  <a:pt x="5573" y="7109"/>
                </a:lnTo>
                <a:cubicBezTo>
                  <a:pt x="5606" y="7158"/>
                  <a:pt x="5661" y="7185"/>
                  <a:pt x="5720" y="7185"/>
                </a:cubicBezTo>
                <a:cubicBezTo>
                  <a:pt x="5746" y="7185"/>
                  <a:pt x="5773" y="7179"/>
                  <a:pt x="5799" y="7168"/>
                </a:cubicBezTo>
                <a:cubicBezTo>
                  <a:pt x="5871" y="7121"/>
                  <a:pt x="5894" y="7014"/>
                  <a:pt x="5859" y="6942"/>
                </a:cubicBezTo>
                <a:lnTo>
                  <a:pt x="5763" y="6787"/>
                </a:lnTo>
                <a:lnTo>
                  <a:pt x="6133" y="5799"/>
                </a:lnTo>
                <a:lnTo>
                  <a:pt x="7621" y="6002"/>
                </a:lnTo>
                <a:lnTo>
                  <a:pt x="8930" y="6930"/>
                </a:lnTo>
                <a:cubicBezTo>
                  <a:pt x="8978" y="6954"/>
                  <a:pt x="9014" y="7002"/>
                  <a:pt x="9014" y="7061"/>
                </a:cubicBezTo>
                <a:cubicBezTo>
                  <a:pt x="9014" y="7121"/>
                  <a:pt x="8990" y="7168"/>
                  <a:pt x="8966" y="7204"/>
                </a:cubicBezTo>
                <a:lnTo>
                  <a:pt x="6466" y="10169"/>
                </a:lnTo>
                <a:lnTo>
                  <a:pt x="6454" y="10169"/>
                </a:lnTo>
                <a:lnTo>
                  <a:pt x="6275" y="10038"/>
                </a:lnTo>
                <a:lnTo>
                  <a:pt x="6275" y="10026"/>
                </a:lnTo>
                <a:lnTo>
                  <a:pt x="6597" y="8264"/>
                </a:lnTo>
                <a:cubicBezTo>
                  <a:pt x="6597" y="8216"/>
                  <a:pt x="6597" y="8192"/>
                  <a:pt x="6585" y="8145"/>
                </a:cubicBezTo>
                <a:lnTo>
                  <a:pt x="6192" y="7502"/>
                </a:lnTo>
                <a:cubicBezTo>
                  <a:pt x="6167" y="7452"/>
                  <a:pt x="6109" y="7426"/>
                  <a:pt x="6051" y="7426"/>
                </a:cubicBezTo>
                <a:cubicBezTo>
                  <a:pt x="6025" y="7426"/>
                  <a:pt x="6000" y="7431"/>
                  <a:pt x="5978" y="7442"/>
                </a:cubicBezTo>
                <a:cubicBezTo>
                  <a:pt x="5894" y="7490"/>
                  <a:pt x="5871" y="7597"/>
                  <a:pt x="5918" y="7668"/>
                </a:cubicBezTo>
                <a:lnTo>
                  <a:pt x="6275" y="8264"/>
                </a:lnTo>
                <a:lnTo>
                  <a:pt x="5954" y="9966"/>
                </a:lnTo>
                <a:cubicBezTo>
                  <a:pt x="5930" y="10097"/>
                  <a:pt x="5990" y="10216"/>
                  <a:pt x="6097" y="10300"/>
                </a:cubicBezTo>
                <a:lnTo>
                  <a:pt x="6275" y="10443"/>
                </a:lnTo>
                <a:cubicBezTo>
                  <a:pt x="6335" y="10478"/>
                  <a:pt x="6406" y="10502"/>
                  <a:pt x="6466" y="10502"/>
                </a:cubicBezTo>
                <a:cubicBezTo>
                  <a:pt x="6573" y="10502"/>
                  <a:pt x="6656" y="10455"/>
                  <a:pt x="6716" y="10383"/>
                </a:cubicBezTo>
                <a:lnTo>
                  <a:pt x="9216" y="7418"/>
                </a:lnTo>
                <a:cubicBezTo>
                  <a:pt x="9311" y="7311"/>
                  <a:pt x="9347" y="7168"/>
                  <a:pt x="9335" y="7014"/>
                </a:cubicBezTo>
                <a:cubicBezTo>
                  <a:pt x="9323" y="6871"/>
                  <a:pt x="9228" y="6752"/>
                  <a:pt x="9133" y="6656"/>
                </a:cubicBezTo>
                <a:lnTo>
                  <a:pt x="7787" y="5716"/>
                </a:lnTo>
                <a:cubicBezTo>
                  <a:pt x="7776" y="5704"/>
                  <a:pt x="7740" y="5692"/>
                  <a:pt x="7716" y="5692"/>
                </a:cubicBezTo>
                <a:lnTo>
                  <a:pt x="6049" y="5454"/>
                </a:lnTo>
                <a:cubicBezTo>
                  <a:pt x="6040" y="5452"/>
                  <a:pt x="6031" y="5452"/>
                  <a:pt x="6022" y="5452"/>
                </a:cubicBezTo>
                <a:cubicBezTo>
                  <a:pt x="5958" y="5452"/>
                  <a:pt x="5891" y="5488"/>
                  <a:pt x="5871" y="5561"/>
                </a:cubicBezTo>
                <a:lnTo>
                  <a:pt x="5811" y="5704"/>
                </a:lnTo>
                <a:lnTo>
                  <a:pt x="4966" y="4990"/>
                </a:lnTo>
                <a:cubicBezTo>
                  <a:pt x="4930" y="4966"/>
                  <a:pt x="4882" y="4942"/>
                  <a:pt x="4847" y="4942"/>
                </a:cubicBezTo>
                <a:lnTo>
                  <a:pt x="4216" y="5025"/>
                </a:lnTo>
                <a:lnTo>
                  <a:pt x="4192" y="4466"/>
                </a:lnTo>
                <a:cubicBezTo>
                  <a:pt x="4192" y="4382"/>
                  <a:pt x="4251" y="4287"/>
                  <a:pt x="4335" y="4275"/>
                </a:cubicBezTo>
                <a:lnTo>
                  <a:pt x="5466" y="4097"/>
                </a:lnTo>
                <a:lnTo>
                  <a:pt x="5478" y="4501"/>
                </a:lnTo>
                <a:cubicBezTo>
                  <a:pt x="5478" y="4585"/>
                  <a:pt x="5561" y="4668"/>
                  <a:pt x="5644" y="4668"/>
                </a:cubicBezTo>
                <a:cubicBezTo>
                  <a:pt x="5740" y="4668"/>
                  <a:pt x="5811" y="4585"/>
                  <a:pt x="5811" y="4501"/>
                </a:cubicBezTo>
                <a:lnTo>
                  <a:pt x="5799" y="3978"/>
                </a:lnTo>
                <a:lnTo>
                  <a:pt x="6454" y="3239"/>
                </a:lnTo>
                <a:cubicBezTo>
                  <a:pt x="6514" y="3156"/>
                  <a:pt x="6514" y="3073"/>
                  <a:pt x="6430" y="3001"/>
                </a:cubicBezTo>
                <a:cubicBezTo>
                  <a:pt x="6396" y="2973"/>
                  <a:pt x="6359" y="2958"/>
                  <a:pt x="6321" y="2958"/>
                </a:cubicBezTo>
                <a:cubicBezTo>
                  <a:pt x="6279" y="2958"/>
                  <a:pt x="6236" y="2976"/>
                  <a:pt x="6192" y="3013"/>
                </a:cubicBezTo>
                <a:lnTo>
                  <a:pt x="5525" y="3775"/>
                </a:lnTo>
                <a:lnTo>
                  <a:pt x="4275" y="3978"/>
                </a:lnTo>
                <a:cubicBezTo>
                  <a:pt x="4025" y="4025"/>
                  <a:pt x="3835" y="4251"/>
                  <a:pt x="3847" y="4513"/>
                </a:cubicBezTo>
                <a:lnTo>
                  <a:pt x="3870" y="5085"/>
                </a:lnTo>
                <a:lnTo>
                  <a:pt x="3858" y="5085"/>
                </a:lnTo>
                <a:cubicBezTo>
                  <a:pt x="3799" y="5085"/>
                  <a:pt x="3739" y="5061"/>
                  <a:pt x="3716" y="5025"/>
                </a:cubicBezTo>
                <a:lnTo>
                  <a:pt x="2525" y="3799"/>
                </a:lnTo>
                <a:cubicBezTo>
                  <a:pt x="2477" y="3751"/>
                  <a:pt x="2465" y="3692"/>
                  <a:pt x="2477" y="3620"/>
                </a:cubicBezTo>
                <a:lnTo>
                  <a:pt x="2775" y="2358"/>
                </a:lnTo>
                <a:cubicBezTo>
                  <a:pt x="2823" y="2180"/>
                  <a:pt x="2787" y="1989"/>
                  <a:pt x="2680" y="1834"/>
                </a:cubicBezTo>
                <a:lnTo>
                  <a:pt x="2418" y="1406"/>
                </a:lnTo>
                <a:cubicBezTo>
                  <a:pt x="2668" y="1215"/>
                  <a:pt x="2954" y="1037"/>
                  <a:pt x="3239" y="894"/>
                </a:cubicBezTo>
                <a:lnTo>
                  <a:pt x="3454" y="1251"/>
                </a:lnTo>
                <a:cubicBezTo>
                  <a:pt x="3485" y="1306"/>
                  <a:pt x="3536" y="1330"/>
                  <a:pt x="3588" y="1330"/>
                </a:cubicBezTo>
                <a:cubicBezTo>
                  <a:pt x="3616" y="1330"/>
                  <a:pt x="3643" y="1323"/>
                  <a:pt x="3668" y="1311"/>
                </a:cubicBezTo>
                <a:lnTo>
                  <a:pt x="4442" y="989"/>
                </a:lnTo>
                <a:lnTo>
                  <a:pt x="5168" y="953"/>
                </a:lnTo>
                <a:cubicBezTo>
                  <a:pt x="5216" y="953"/>
                  <a:pt x="5228" y="977"/>
                  <a:pt x="5240" y="989"/>
                </a:cubicBezTo>
                <a:cubicBezTo>
                  <a:pt x="5263" y="1001"/>
                  <a:pt x="5275" y="1013"/>
                  <a:pt x="5275" y="1061"/>
                </a:cubicBezTo>
                <a:cubicBezTo>
                  <a:pt x="5275" y="1096"/>
                  <a:pt x="5240" y="1120"/>
                  <a:pt x="5228" y="1132"/>
                </a:cubicBezTo>
                <a:lnTo>
                  <a:pt x="4585" y="1453"/>
                </a:lnTo>
                <a:cubicBezTo>
                  <a:pt x="4525" y="1477"/>
                  <a:pt x="4501" y="1525"/>
                  <a:pt x="4501" y="1596"/>
                </a:cubicBezTo>
                <a:cubicBezTo>
                  <a:pt x="4501" y="1668"/>
                  <a:pt x="4525" y="1715"/>
                  <a:pt x="4585" y="1751"/>
                </a:cubicBezTo>
                <a:lnTo>
                  <a:pt x="5621" y="2346"/>
                </a:lnTo>
                <a:cubicBezTo>
                  <a:pt x="5641" y="2360"/>
                  <a:pt x="5666" y="2366"/>
                  <a:pt x="5693" y="2366"/>
                </a:cubicBezTo>
                <a:cubicBezTo>
                  <a:pt x="5712" y="2366"/>
                  <a:pt x="5732" y="2363"/>
                  <a:pt x="5752" y="2358"/>
                </a:cubicBezTo>
                <a:cubicBezTo>
                  <a:pt x="5799" y="2346"/>
                  <a:pt x="5823" y="2311"/>
                  <a:pt x="5859" y="2263"/>
                </a:cubicBezTo>
                <a:lnTo>
                  <a:pt x="6109" y="1608"/>
                </a:lnTo>
                <a:lnTo>
                  <a:pt x="7240" y="2311"/>
                </a:lnTo>
                <a:lnTo>
                  <a:pt x="7240" y="2323"/>
                </a:lnTo>
                <a:cubicBezTo>
                  <a:pt x="7240" y="2323"/>
                  <a:pt x="7240" y="2346"/>
                  <a:pt x="7228" y="2346"/>
                </a:cubicBezTo>
                <a:lnTo>
                  <a:pt x="6716" y="2501"/>
                </a:lnTo>
                <a:cubicBezTo>
                  <a:pt x="6633" y="2537"/>
                  <a:pt x="6585" y="2620"/>
                  <a:pt x="6609" y="2715"/>
                </a:cubicBezTo>
                <a:cubicBezTo>
                  <a:pt x="6644" y="2787"/>
                  <a:pt x="6704" y="2835"/>
                  <a:pt x="6764" y="2835"/>
                </a:cubicBezTo>
                <a:cubicBezTo>
                  <a:pt x="6775" y="2835"/>
                  <a:pt x="6787" y="2835"/>
                  <a:pt x="6811" y="2823"/>
                </a:cubicBezTo>
                <a:lnTo>
                  <a:pt x="7311" y="2656"/>
                </a:lnTo>
                <a:cubicBezTo>
                  <a:pt x="7430" y="2608"/>
                  <a:pt x="7526" y="2501"/>
                  <a:pt x="7537" y="2370"/>
                </a:cubicBezTo>
                <a:cubicBezTo>
                  <a:pt x="7549" y="2239"/>
                  <a:pt x="7490" y="2120"/>
                  <a:pt x="7371" y="2049"/>
                </a:cubicBezTo>
                <a:lnTo>
                  <a:pt x="6073" y="1239"/>
                </a:lnTo>
                <a:cubicBezTo>
                  <a:pt x="6052" y="1225"/>
                  <a:pt x="6027" y="1219"/>
                  <a:pt x="6000" y="1219"/>
                </a:cubicBezTo>
                <a:cubicBezTo>
                  <a:pt x="5981" y="1219"/>
                  <a:pt x="5962" y="1222"/>
                  <a:pt x="5942" y="1227"/>
                </a:cubicBezTo>
                <a:cubicBezTo>
                  <a:pt x="5894" y="1239"/>
                  <a:pt x="5859" y="1275"/>
                  <a:pt x="5835" y="1311"/>
                </a:cubicBezTo>
                <a:lnTo>
                  <a:pt x="5585" y="1965"/>
                </a:lnTo>
                <a:lnTo>
                  <a:pt x="4990" y="1632"/>
                </a:lnTo>
                <a:lnTo>
                  <a:pt x="5347" y="1453"/>
                </a:lnTo>
                <a:cubicBezTo>
                  <a:pt x="5478" y="1394"/>
                  <a:pt x="5561" y="1275"/>
                  <a:pt x="5585" y="1120"/>
                </a:cubicBezTo>
                <a:cubicBezTo>
                  <a:pt x="5597" y="1001"/>
                  <a:pt x="5561" y="882"/>
                  <a:pt x="5478" y="775"/>
                </a:cubicBezTo>
                <a:cubicBezTo>
                  <a:pt x="5394" y="691"/>
                  <a:pt x="5275" y="644"/>
                  <a:pt x="5156" y="644"/>
                </a:cubicBezTo>
                <a:lnTo>
                  <a:pt x="4394" y="680"/>
                </a:lnTo>
                <a:cubicBezTo>
                  <a:pt x="4382" y="680"/>
                  <a:pt x="4347" y="680"/>
                  <a:pt x="4335" y="691"/>
                </a:cubicBezTo>
                <a:lnTo>
                  <a:pt x="3668" y="977"/>
                </a:lnTo>
                <a:lnTo>
                  <a:pt x="3549" y="775"/>
                </a:lnTo>
                <a:cubicBezTo>
                  <a:pt x="4192" y="513"/>
                  <a:pt x="4870" y="382"/>
                  <a:pt x="5585" y="382"/>
                </a:cubicBezTo>
                <a:close/>
                <a:moveTo>
                  <a:pt x="5585" y="1"/>
                </a:moveTo>
                <a:cubicBezTo>
                  <a:pt x="4097" y="1"/>
                  <a:pt x="2704" y="584"/>
                  <a:pt x="1644" y="1644"/>
                </a:cubicBezTo>
                <a:cubicBezTo>
                  <a:pt x="584" y="2704"/>
                  <a:pt x="1" y="4097"/>
                  <a:pt x="1" y="5585"/>
                </a:cubicBezTo>
                <a:cubicBezTo>
                  <a:pt x="1" y="7073"/>
                  <a:pt x="584" y="8478"/>
                  <a:pt x="1644" y="9526"/>
                </a:cubicBezTo>
                <a:cubicBezTo>
                  <a:pt x="2704" y="10586"/>
                  <a:pt x="4097" y="11169"/>
                  <a:pt x="5585" y="11169"/>
                </a:cubicBezTo>
                <a:cubicBezTo>
                  <a:pt x="7073" y="11169"/>
                  <a:pt x="8478" y="10586"/>
                  <a:pt x="9526" y="9526"/>
                </a:cubicBezTo>
                <a:cubicBezTo>
                  <a:pt x="10585" y="8478"/>
                  <a:pt x="11169" y="7073"/>
                  <a:pt x="11169" y="5585"/>
                </a:cubicBezTo>
                <a:cubicBezTo>
                  <a:pt x="11169" y="4097"/>
                  <a:pt x="10585" y="2692"/>
                  <a:pt x="9526" y="1644"/>
                </a:cubicBezTo>
                <a:cubicBezTo>
                  <a:pt x="8478" y="584"/>
                  <a:pt x="7073" y="1"/>
                  <a:pt x="5585" y="1"/>
                </a:cubicBezTo>
                <a:close/>
              </a:path>
            </a:pathLst>
          </a:custGeom>
          <a:solidFill>
            <a:srgbClr val="374353"/>
          </a:solidFill>
          <a:ln>
            <a:solidFill>
              <a:srgbClr val="002855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1004;p11">
            <a:extLst>
              <a:ext uri="{FF2B5EF4-FFF2-40B4-BE49-F238E27FC236}">
                <a16:creationId xmlns:a16="http://schemas.microsoft.com/office/drawing/2014/main" id="{6C83C0CA-D614-9148-9661-06A5C60C8A8D}"/>
              </a:ext>
            </a:extLst>
          </p:cNvPr>
          <p:cNvSpPr/>
          <p:nvPr/>
        </p:nvSpPr>
        <p:spPr>
          <a:xfrm>
            <a:off x="6698284" y="3830454"/>
            <a:ext cx="253727" cy="238013"/>
          </a:xfrm>
          <a:custGeom>
            <a:avLst/>
            <a:gdLst/>
            <a:ahLst/>
            <a:cxnLst/>
            <a:rect l="l" t="t" r="r" b="b"/>
            <a:pathLst>
              <a:path w="11169" h="11169" extrusionOk="0">
                <a:moveTo>
                  <a:pt x="5585" y="382"/>
                </a:moveTo>
                <a:cubicBezTo>
                  <a:pt x="6990" y="382"/>
                  <a:pt x="8311" y="930"/>
                  <a:pt x="9311" y="1906"/>
                </a:cubicBezTo>
                <a:cubicBezTo>
                  <a:pt x="10300" y="2906"/>
                  <a:pt x="10835" y="4216"/>
                  <a:pt x="10835" y="5633"/>
                </a:cubicBezTo>
                <a:cubicBezTo>
                  <a:pt x="10835" y="7002"/>
                  <a:pt x="10288" y="8311"/>
                  <a:pt x="9311" y="9312"/>
                </a:cubicBezTo>
                <a:cubicBezTo>
                  <a:pt x="8311" y="10300"/>
                  <a:pt x="7002" y="10836"/>
                  <a:pt x="5585" y="10836"/>
                </a:cubicBezTo>
                <a:cubicBezTo>
                  <a:pt x="4192" y="10836"/>
                  <a:pt x="2858" y="10288"/>
                  <a:pt x="1870" y="9312"/>
                </a:cubicBezTo>
                <a:cubicBezTo>
                  <a:pt x="870" y="8311"/>
                  <a:pt x="334" y="7002"/>
                  <a:pt x="334" y="5585"/>
                </a:cubicBezTo>
                <a:cubicBezTo>
                  <a:pt x="334" y="4192"/>
                  <a:pt x="882" y="2858"/>
                  <a:pt x="1870" y="1870"/>
                </a:cubicBezTo>
                <a:cubicBezTo>
                  <a:pt x="1953" y="1775"/>
                  <a:pt x="2061" y="1668"/>
                  <a:pt x="2168" y="1596"/>
                </a:cubicBezTo>
                <a:lnTo>
                  <a:pt x="2418" y="2001"/>
                </a:lnTo>
                <a:cubicBezTo>
                  <a:pt x="2465" y="2073"/>
                  <a:pt x="2489" y="2180"/>
                  <a:pt x="2465" y="2263"/>
                </a:cubicBezTo>
                <a:lnTo>
                  <a:pt x="2168" y="3537"/>
                </a:lnTo>
                <a:cubicBezTo>
                  <a:pt x="2120" y="3692"/>
                  <a:pt x="2180" y="3870"/>
                  <a:pt x="2299" y="4013"/>
                </a:cubicBezTo>
                <a:lnTo>
                  <a:pt x="3489" y="5228"/>
                </a:lnTo>
                <a:cubicBezTo>
                  <a:pt x="3586" y="5335"/>
                  <a:pt x="3721" y="5384"/>
                  <a:pt x="3869" y="5384"/>
                </a:cubicBezTo>
                <a:cubicBezTo>
                  <a:pt x="3885" y="5384"/>
                  <a:pt x="3901" y="5384"/>
                  <a:pt x="3918" y="5382"/>
                </a:cubicBezTo>
                <a:lnTo>
                  <a:pt x="4811" y="5275"/>
                </a:lnTo>
                <a:lnTo>
                  <a:pt x="5692" y="6014"/>
                </a:lnTo>
                <a:lnTo>
                  <a:pt x="5418" y="6752"/>
                </a:lnTo>
                <a:cubicBezTo>
                  <a:pt x="5406" y="6787"/>
                  <a:pt x="5406" y="6847"/>
                  <a:pt x="5442" y="6883"/>
                </a:cubicBezTo>
                <a:lnTo>
                  <a:pt x="5573" y="7109"/>
                </a:lnTo>
                <a:cubicBezTo>
                  <a:pt x="5606" y="7158"/>
                  <a:pt x="5661" y="7185"/>
                  <a:pt x="5720" y="7185"/>
                </a:cubicBezTo>
                <a:cubicBezTo>
                  <a:pt x="5746" y="7185"/>
                  <a:pt x="5773" y="7179"/>
                  <a:pt x="5799" y="7168"/>
                </a:cubicBezTo>
                <a:cubicBezTo>
                  <a:pt x="5871" y="7121"/>
                  <a:pt x="5894" y="7014"/>
                  <a:pt x="5859" y="6942"/>
                </a:cubicBezTo>
                <a:lnTo>
                  <a:pt x="5763" y="6787"/>
                </a:lnTo>
                <a:lnTo>
                  <a:pt x="6133" y="5799"/>
                </a:lnTo>
                <a:lnTo>
                  <a:pt x="7621" y="6002"/>
                </a:lnTo>
                <a:lnTo>
                  <a:pt x="8930" y="6930"/>
                </a:lnTo>
                <a:cubicBezTo>
                  <a:pt x="8978" y="6954"/>
                  <a:pt x="9014" y="7002"/>
                  <a:pt x="9014" y="7061"/>
                </a:cubicBezTo>
                <a:cubicBezTo>
                  <a:pt x="9014" y="7121"/>
                  <a:pt x="8990" y="7168"/>
                  <a:pt x="8966" y="7204"/>
                </a:cubicBezTo>
                <a:lnTo>
                  <a:pt x="6466" y="10169"/>
                </a:lnTo>
                <a:lnTo>
                  <a:pt x="6454" y="10169"/>
                </a:lnTo>
                <a:lnTo>
                  <a:pt x="6275" y="10038"/>
                </a:lnTo>
                <a:lnTo>
                  <a:pt x="6275" y="10026"/>
                </a:lnTo>
                <a:lnTo>
                  <a:pt x="6597" y="8264"/>
                </a:lnTo>
                <a:cubicBezTo>
                  <a:pt x="6597" y="8216"/>
                  <a:pt x="6597" y="8192"/>
                  <a:pt x="6585" y="8145"/>
                </a:cubicBezTo>
                <a:lnTo>
                  <a:pt x="6192" y="7502"/>
                </a:lnTo>
                <a:cubicBezTo>
                  <a:pt x="6167" y="7452"/>
                  <a:pt x="6109" y="7426"/>
                  <a:pt x="6051" y="7426"/>
                </a:cubicBezTo>
                <a:cubicBezTo>
                  <a:pt x="6025" y="7426"/>
                  <a:pt x="6000" y="7431"/>
                  <a:pt x="5978" y="7442"/>
                </a:cubicBezTo>
                <a:cubicBezTo>
                  <a:pt x="5894" y="7490"/>
                  <a:pt x="5871" y="7597"/>
                  <a:pt x="5918" y="7668"/>
                </a:cubicBezTo>
                <a:lnTo>
                  <a:pt x="6275" y="8264"/>
                </a:lnTo>
                <a:lnTo>
                  <a:pt x="5954" y="9966"/>
                </a:lnTo>
                <a:cubicBezTo>
                  <a:pt x="5930" y="10097"/>
                  <a:pt x="5990" y="10216"/>
                  <a:pt x="6097" y="10300"/>
                </a:cubicBezTo>
                <a:lnTo>
                  <a:pt x="6275" y="10443"/>
                </a:lnTo>
                <a:cubicBezTo>
                  <a:pt x="6335" y="10478"/>
                  <a:pt x="6406" y="10502"/>
                  <a:pt x="6466" y="10502"/>
                </a:cubicBezTo>
                <a:cubicBezTo>
                  <a:pt x="6573" y="10502"/>
                  <a:pt x="6656" y="10455"/>
                  <a:pt x="6716" y="10383"/>
                </a:cubicBezTo>
                <a:lnTo>
                  <a:pt x="9216" y="7418"/>
                </a:lnTo>
                <a:cubicBezTo>
                  <a:pt x="9311" y="7311"/>
                  <a:pt x="9347" y="7168"/>
                  <a:pt x="9335" y="7014"/>
                </a:cubicBezTo>
                <a:cubicBezTo>
                  <a:pt x="9323" y="6871"/>
                  <a:pt x="9228" y="6752"/>
                  <a:pt x="9133" y="6656"/>
                </a:cubicBezTo>
                <a:lnTo>
                  <a:pt x="7787" y="5716"/>
                </a:lnTo>
                <a:cubicBezTo>
                  <a:pt x="7776" y="5704"/>
                  <a:pt x="7740" y="5692"/>
                  <a:pt x="7716" y="5692"/>
                </a:cubicBezTo>
                <a:lnTo>
                  <a:pt x="6049" y="5454"/>
                </a:lnTo>
                <a:cubicBezTo>
                  <a:pt x="6040" y="5452"/>
                  <a:pt x="6031" y="5452"/>
                  <a:pt x="6022" y="5452"/>
                </a:cubicBezTo>
                <a:cubicBezTo>
                  <a:pt x="5958" y="5452"/>
                  <a:pt x="5891" y="5488"/>
                  <a:pt x="5871" y="5561"/>
                </a:cubicBezTo>
                <a:lnTo>
                  <a:pt x="5811" y="5704"/>
                </a:lnTo>
                <a:lnTo>
                  <a:pt x="4966" y="4990"/>
                </a:lnTo>
                <a:cubicBezTo>
                  <a:pt x="4930" y="4966"/>
                  <a:pt x="4882" y="4942"/>
                  <a:pt x="4847" y="4942"/>
                </a:cubicBezTo>
                <a:lnTo>
                  <a:pt x="4216" y="5025"/>
                </a:lnTo>
                <a:lnTo>
                  <a:pt x="4192" y="4466"/>
                </a:lnTo>
                <a:cubicBezTo>
                  <a:pt x="4192" y="4382"/>
                  <a:pt x="4251" y="4287"/>
                  <a:pt x="4335" y="4275"/>
                </a:cubicBezTo>
                <a:lnTo>
                  <a:pt x="5466" y="4097"/>
                </a:lnTo>
                <a:lnTo>
                  <a:pt x="5478" y="4501"/>
                </a:lnTo>
                <a:cubicBezTo>
                  <a:pt x="5478" y="4585"/>
                  <a:pt x="5561" y="4668"/>
                  <a:pt x="5644" y="4668"/>
                </a:cubicBezTo>
                <a:cubicBezTo>
                  <a:pt x="5740" y="4668"/>
                  <a:pt x="5811" y="4585"/>
                  <a:pt x="5811" y="4501"/>
                </a:cubicBezTo>
                <a:lnTo>
                  <a:pt x="5799" y="3978"/>
                </a:lnTo>
                <a:lnTo>
                  <a:pt x="6454" y="3239"/>
                </a:lnTo>
                <a:cubicBezTo>
                  <a:pt x="6514" y="3156"/>
                  <a:pt x="6514" y="3073"/>
                  <a:pt x="6430" y="3001"/>
                </a:cubicBezTo>
                <a:cubicBezTo>
                  <a:pt x="6396" y="2973"/>
                  <a:pt x="6359" y="2958"/>
                  <a:pt x="6321" y="2958"/>
                </a:cubicBezTo>
                <a:cubicBezTo>
                  <a:pt x="6279" y="2958"/>
                  <a:pt x="6236" y="2976"/>
                  <a:pt x="6192" y="3013"/>
                </a:cubicBezTo>
                <a:lnTo>
                  <a:pt x="5525" y="3775"/>
                </a:lnTo>
                <a:lnTo>
                  <a:pt x="4275" y="3978"/>
                </a:lnTo>
                <a:cubicBezTo>
                  <a:pt x="4025" y="4025"/>
                  <a:pt x="3835" y="4251"/>
                  <a:pt x="3847" y="4513"/>
                </a:cubicBezTo>
                <a:lnTo>
                  <a:pt x="3870" y="5085"/>
                </a:lnTo>
                <a:lnTo>
                  <a:pt x="3858" y="5085"/>
                </a:lnTo>
                <a:cubicBezTo>
                  <a:pt x="3799" y="5085"/>
                  <a:pt x="3739" y="5061"/>
                  <a:pt x="3716" y="5025"/>
                </a:cubicBezTo>
                <a:lnTo>
                  <a:pt x="2525" y="3799"/>
                </a:lnTo>
                <a:cubicBezTo>
                  <a:pt x="2477" y="3751"/>
                  <a:pt x="2465" y="3692"/>
                  <a:pt x="2477" y="3620"/>
                </a:cubicBezTo>
                <a:lnTo>
                  <a:pt x="2775" y="2358"/>
                </a:lnTo>
                <a:cubicBezTo>
                  <a:pt x="2823" y="2180"/>
                  <a:pt x="2787" y="1989"/>
                  <a:pt x="2680" y="1834"/>
                </a:cubicBezTo>
                <a:lnTo>
                  <a:pt x="2418" y="1406"/>
                </a:lnTo>
                <a:cubicBezTo>
                  <a:pt x="2668" y="1215"/>
                  <a:pt x="2954" y="1037"/>
                  <a:pt x="3239" y="894"/>
                </a:cubicBezTo>
                <a:lnTo>
                  <a:pt x="3454" y="1251"/>
                </a:lnTo>
                <a:cubicBezTo>
                  <a:pt x="3485" y="1306"/>
                  <a:pt x="3536" y="1330"/>
                  <a:pt x="3588" y="1330"/>
                </a:cubicBezTo>
                <a:cubicBezTo>
                  <a:pt x="3616" y="1330"/>
                  <a:pt x="3643" y="1323"/>
                  <a:pt x="3668" y="1311"/>
                </a:cubicBezTo>
                <a:lnTo>
                  <a:pt x="4442" y="989"/>
                </a:lnTo>
                <a:lnTo>
                  <a:pt x="5168" y="953"/>
                </a:lnTo>
                <a:cubicBezTo>
                  <a:pt x="5216" y="953"/>
                  <a:pt x="5228" y="977"/>
                  <a:pt x="5240" y="989"/>
                </a:cubicBezTo>
                <a:cubicBezTo>
                  <a:pt x="5263" y="1001"/>
                  <a:pt x="5275" y="1013"/>
                  <a:pt x="5275" y="1061"/>
                </a:cubicBezTo>
                <a:cubicBezTo>
                  <a:pt x="5275" y="1096"/>
                  <a:pt x="5240" y="1120"/>
                  <a:pt x="5228" y="1132"/>
                </a:cubicBezTo>
                <a:lnTo>
                  <a:pt x="4585" y="1453"/>
                </a:lnTo>
                <a:cubicBezTo>
                  <a:pt x="4525" y="1477"/>
                  <a:pt x="4501" y="1525"/>
                  <a:pt x="4501" y="1596"/>
                </a:cubicBezTo>
                <a:cubicBezTo>
                  <a:pt x="4501" y="1668"/>
                  <a:pt x="4525" y="1715"/>
                  <a:pt x="4585" y="1751"/>
                </a:cubicBezTo>
                <a:lnTo>
                  <a:pt x="5621" y="2346"/>
                </a:lnTo>
                <a:cubicBezTo>
                  <a:pt x="5641" y="2360"/>
                  <a:pt x="5666" y="2366"/>
                  <a:pt x="5693" y="2366"/>
                </a:cubicBezTo>
                <a:cubicBezTo>
                  <a:pt x="5712" y="2366"/>
                  <a:pt x="5732" y="2363"/>
                  <a:pt x="5752" y="2358"/>
                </a:cubicBezTo>
                <a:cubicBezTo>
                  <a:pt x="5799" y="2346"/>
                  <a:pt x="5823" y="2311"/>
                  <a:pt x="5859" y="2263"/>
                </a:cubicBezTo>
                <a:lnTo>
                  <a:pt x="6109" y="1608"/>
                </a:lnTo>
                <a:lnTo>
                  <a:pt x="7240" y="2311"/>
                </a:lnTo>
                <a:lnTo>
                  <a:pt x="7240" y="2323"/>
                </a:lnTo>
                <a:cubicBezTo>
                  <a:pt x="7240" y="2323"/>
                  <a:pt x="7240" y="2346"/>
                  <a:pt x="7228" y="2346"/>
                </a:cubicBezTo>
                <a:lnTo>
                  <a:pt x="6716" y="2501"/>
                </a:lnTo>
                <a:cubicBezTo>
                  <a:pt x="6633" y="2537"/>
                  <a:pt x="6585" y="2620"/>
                  <a:pt x="6609" y="2715"/>
                </a:cubicBezTo>
                <a:cubicBezTo>
                  <a:pt x="6644" y="2787"/>
                  <a:pt x="6704" y="2835"/>
                  <a:pt x="6764" y="2835"/>
                </a:cubicBezTo>
                <a:cubicBezTo>
                  <a:pt x="6775" y="2835"/>
                  <a:pt x="6787" y="2835"/>
                  <a:pt x="6811" y="2823"/>
                </a:cubicBezTo>
                <a:lnTo>
                  <a:pt x="7311" y="2656"/>
                </a:lnTo>
                <a:cubicBezTo>
                  <a:pt x="7430" y="2608"/>
                  <a:pt x="7526" y="2501"/>
                  <a:pt x="7537" y="2370"/>
                </a:cubicBezTo>
                <a:cubicBezTo>
                  <a:pt x="7549" y="2239"/>
                  <a:pt x="7490" y="2120"/>
                  <a:pt x="7371" y="2049"/>
                </a:cubicBezTo>
                <a:lnTo>
                  <a:pt x="6073" y="1239"/>
                </a:lnTo>
                <a:cubicBezTo>
                  <a:pt x="6052" y="1225"/>
                  <a:pt x="6027" y="1219"/>
                  <a:pt x="6000" y="1219"/>
                </a:cubicBezTo>
                <a:cubicBezTo>
                  <a:pt x="5981" y="1219"/>
                  <a:pt x="5962" y="1222"/>
                  <a:pt x="5942" y="1227"/>
                </a:cubicBezTo>
                <a:cubicBezTo>
                  <a:pt x="5894" y="1239"/>
                  <a:pt x="5859" y="1275"/>
                  <a:pt x="5835" y="1311"/>
                </a:cubicBezTo>
                <a:lnTo>
                  <a:pt x="5585" y="1965"/>
                </a:lnTo>
                <a:lnTo>
                  <a:pt x="4990" y="1632"/>
                </a:lnTo>
                <a:lnTo>
                  <a:pt x="5347" y="1453"/>
                </a:lnTo>
                <a:cubicBezTo>
                  <a:pt x="5478" y="1394"/>
                  <a:pt x="5561" y="1275"/>
                  <a:pt x="5585" y="1120"/>
                </a:cubicBezTo>
                <a:cubicBezTo>
                  <a:pt x="5597" y="1001"/>
                  <a:pt x="5561" y="882"/>
                  <a:pt x="5478" y="775"/>
                </a:cubicBezTo>
                <a:cubicBezTo>
                  <a:pt x="5394" y="691"/>
                  <a:pt x="5275" y="644"/>
                  <a:pt x="5156" y="644"/>
                </a:cubicBezTo>
                <a:lnTo>
                  <a:pt x="4394" y="680"/>
                </a:lnTo>
                <a:cubicBezTo>
                  <a:pt x="4382" y="680"/>
                  <a:pt x="4347" y="680"/>
                  <a:pt x="4335" y="691"/>
                </a:cubicBezTo>
                <a:lnTo>
                  <a:pt x="3668" y="977"/>
                </a:lnTo>
                <a:lnTo>
                  <a:pt x="3549" y="775"/>
                </a:lnTo>
                <a:cubicBezTo>
                  <a:pt x="4192" y="513"/>
                  <a:pt x="4870" y="382"/>
                  <a:pt x="5585" y="382"/>
                </a:cubicBezTo>
                <a:close/>
                <a:moveTo>
                  <a:pt x="5585" y="1"/>
                </a:moveTo>
                <a:cubicBezTo>
                  <a:pt x="4097" y="1"/>
                  <a:pt x="2704" y="584"/>
                  <a:pt x="1644" y="1644"/>
                </a:cubicBezTo>
                <a:cubicBezTo>
                  <a:pt x="584" y="2704"/>
                  <a:pt x="1" y="4097"/>
                  <a:pt x="1" y="5585"/>
                </a:cubicBezTo>
                <a:cubicBezTo>
                  <a:pt x="1" y="7073"/>
                  <a:pt x="584" y="8478"/>
                  <a:pt x="1644" y="9526"/>
                </a:cubicBezTo>
                <a:cubicBezTo>
                  <a:pt x="2704" y="10586"/>
                  <a:pt x="4097" y="11169"/>
                  <a:pt x="5585" y="11169"/>
                </a:cubicBezTo>
                <a:cubicBezTo>
                  <a:pt x="7073" y="11169"/>
                  <a:pt x="8478" y="10586"/>
                  <a:pt x="9526" y="9526"/>
                </a:cubicBezTo>
                <a:cubicBezTo>
                  <a:pt x="10585" y="8478"/>
                  <a:pt x="11169" y="7073"/>
                  <a:pt x="11169" y="5585"/>
                </a:cubicBezTo>
                <a:cubicBezTo>
                  <a:pt x="11169" y="4097"/>
                  <a:pt x="10585" y="2692"/>
                  <a:pt x="9526" y="1644"/>
                </a:cubicBezTo>
                <a:cubicBezTo>
                  <a:pt x="8478" y="584"/>
                  <a:pt x="7073" y="1"/>
                  <a:pt x="5585" y="1"/>
                </a:cubicBezTo>
                <a:close/>
              </a:path>
            </a:pathLst>
          </a:custGeom>
          <a:solidFill>
            <a:srgbClr val="374353"/>
          </a:solidFill>
          <a:ln>
            <a:solidFill>
              <a:srgbClr val="002855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1005;p11">
            <a:extLst>
              <a:ext uri="{FF2B5EF4-FFF2-40B4-BE49-F238E27FC236}">
                <a16:creationId xmlns:a16="http://schemas.microsoft.com/office/drawing/2014/main" id="{DD0B95E9-A622-D38D-4BC4-5FC63B6C184F}"/>
              </a:ext>
            </a:extLst>
          </p:cNvPr>
          <p:cNvSpPr/>
          <p:nvPr/>
        </p:nvSpPr>
        <p:spPr>
          <a:xfrm>
            <a:off x="7956725" y="3800674"/>
            <a:ext cx="253727" cy="238013"/>
          </a:xfrm>
          <a:custGeom>
            <a:avLst/>
            <a:gdLst/>
            <a:ahLst/>
            <a:cxnLst/>
            <a:rect l="l" t="t" r="r" b="b"/>
            <a:pathLst>
              <a:path w="11169" h="11169" extrusionOk="0">
                <a:moveTo>
                  <a:pt x="5585" y="382"/>
                </a:moveTo>
                <a:cubicBezTo>
                  <a:pt x="6990" y="382"/>
                  <a:pt x="8311" y="930"/>
                  <a:pt x="9311" y="1906"/>
                </a:cubicBezTo>
                <a:cubicBezTo>
                  <a:pt x="10300" y="2906"/>
                  <a:pt x="10835" y="4216"/>
                  <a:pt x="10835" y="5633"/>
                </a:cubicBezTo>
                <a:cubicBezTo>
                  <a:pt x="10835" y="7002"/>
                  <a:pt x="10288" y="8311"/>
                  <a:pt x="9311" y="9312"/>
                </a:cubicBezTo>
                <a:cubicBezTo>
                  <a:pt x="8311" y="10300"/>
                  <a:pt x="7002" y="10836"/>
                  <a:pt x="5585" y="10836"/>
                </a:cubicBezTo>
                <a:cubicBezTo>
                  <a:pt x="4192" y="10836"/>
                  <a:pt x="2858" y="10288"/>
                  <a:pt x="1870" y="9312"/>
                </a:cubicBezTo>
                <a:cubicBezTo>
                  <a:pt x="870" y="8311"/>
                  <a:pt x="334" y="7002"/>
                  <a:pt x="334" y="5585"/>
                </a:cubicBezTo>
                <a:cubicBezTo>
                  <a:pt x="334" y="4192"/>
                  <a:pt x="882" y="2858"/>
                  <a:pt x="1870" y="1870"/>
                </a:cubicBezTo>
                <a:cubicBezTo>
                  <a:pt x="1953" y="1775"/>
                  <a:pt x="2061" y="1668"/>
                  <a:pt x="2168" y="1596"/>
                </a:cubicBezTo>
                <a:lnTo>
                  <a:pt x="2418" y="2001"/>
                </a:lnTo>
                <a:cubicBezTo>
                  <a:pt x="2465" y="2073"/>
                  <a:pt x="2489" y="2180"/>
                  <a:pt x="2465" y="2263"/>
                </a:cubicBezTo>
                <a:lnTo>
                  <a:pt x="2168" y="3537"/>
                </a:lnTo>
                <a:cubicBezTo>
                  <a:pt x="2120" y="3692"/>
                  <a:pt x="2180" y="3870"/>
                  <a:pt x="2299" y="4013"/>
                </a:cubicBezTo>
                <a:lnTo>
                  <a:pt x="3489" y="5228"/>
                </a:lnTo>
                <a:cubicBezTo>
                  <a:pt x="3586" y="5335"/>
                  <a:pt x="3721" y="5384"/>
                  <a:pt x="3869" y="5384"/>
                </a:cubicBezTo>
                <a:cubicBezTo>
                  <a:pt x="3885" y="5384"/>
                  <a:pt x="3901" y="5384"/>
                  <a:pt x="3918" y="5382"/>
                </a:cubicBezTo>
                <a:lnTo>
                  <a:pt x="4811" y="5275"/>
                </a:lnTo>
                <a:lnTo>
                  <a:pt x="5692" y="6014"/>
                </a:lnTo>
                <a:lnTo>
                  <a:pt x="5418" y="6752"/>
                </a:lnTo>
                <a:cubicBezTo>
                  <a:pt x="5406" y="6787"/>
                  <a:pt x="5406" y="6847"/>
                  <a:pt x="5442" y="6883"/>
                </a:cubicBezTo>
                <a:lnTo>
                  <a:pt x="5573" y="7109"/>
                </a:lnTo>
                <a:cubicBezTo>
                  <a:pt x="5606" y="7158"/>
                  <a:pt x="5661" y="7185"/>
                  <a:pt x="5720" y="7185"/>
                </a:cubicBezTo>
                <a:cubicBezTo>
                  <a:pt x="5746" y="7185"/>
                  <a:pt x="5773" y="7179"/>
                  <a:pt x="5799" y="7168"/>
                </a:cubicBezTo>
                <a:cubicBezTo>
                  <a:pt x="5871" y="7121"/>
                  <a:pt x="5894" y="7014"/>
                  <a:pt x="5859" y="6942"/>
                </a:cubicBezTo>
                <a:lnTo>
                  <a:pt x="5763" y="6787"/>
                </a:lnTo>
                <a:lnTo>
                  <a:pt x="6133" y="5799"/>
                </a:lnTo>
                <a:lnTo>
                  <a:pt x="7621" y="6002"/>
                </a:lnTo>
                <a:lnTo>
                  <a:pt x="8930" y="6930"/>
                </a:lnTo>
                <a:cubicBezTo>
                  <a:pt x="8978" y="6954"/>
                  <a:pt x="9014" y="7002"/>
                  <a:pt x="9014" y="7061"/>
                </a:cubicBezTo>
                <a:cubicBezTo>
                  <a:pt x="9014" y="7121"/>
                  <a:pt x="8990" y="7168"/>
                  <a:pt x="8966" y="7204"/>
                </a:cubicBezTo>
                <a:lnTo>
                  <a:pt x="6466" y="10169"/>
                </a:lnTo>
                <a:lnTo>
                  <a:pt x="6454" y="10169"/>
                </a:lnTo>
                <a:lnTo>
                  <a:pt x="6275" y="10038"/>
                </a:lnTo>
                <a:lnTo>
                  <a:pt x="6275" y="10026"/>
                </a:lnTo>
                <a:lnTo>
                  <a:pt x="6597" y="8264"/>
                </a:lnTo>
                <a:cubicBezTo>
                  <a:pt x="6597" y="8216"/>
                  <a:pt x="6597" y="8192"/>
                  <a:pt x="6585" y="8145"/>
                </a:cubicBezTo>
                <a:lnTo>
                  <a:pt x="6192" y="7502"/>
                </a:lnTo>
                <a:cubicBezTo>
                  <a:pt x="6167" y="7452"/>
                  <a:pt x="6109" y="7426"/>
                  <a:pt x="6051" y="7426"/>
                </a:cubicBezTo>
                <a:cubicBezTo>
                  <a:pt x="6025" y="7426"/>
                  <a:pt x="6000" y="7431"/>
                  <a:pt x="5978" y="7442"/>
                </a:cubicBezTo>
                <a:cubicBezTo>
                  <a:pt x="5894" y="7490"/>
                  <a:pt x="5871" y="7597"/>
                  <a:pt x="5918" y="7668"/>
                </a:cubicBezTo>
                <a:lnTo>
                  <a:pt x="6275" y="8264"/>
                </a:lnTo>
                <a:lnTo>
                  <a:pt x="5954" y="9966"/>
                </a:lnTo>
                <a:cubicBezTo>
                  <a:pt x="5930" y="10097"/>
                  <a:pt x="5990" y="10216"/>
                  <a:pt x="6097" y="10300"/>
                </a:cubicBezTo>
                <a:lnTo>
                  <a:pt x="6275" y="10443"/>
                </a:lnTo>
                <a:cubicBezTo>
                  <a:pt x="6335" y="10478"/>
                  <a:pt x="6406" y="10502"/>
                  <a:pt x="6466" y="10502"/>
                </a:cubicBezTo>
                <a:cubicBezTo>
                  <a:pt x="6573" y="10502"/>
                  <a:pt x="6656" y="10455"/>
                  <a:pt x="6716" y="10383"/>
                </a:cubicBezTo>
                <a:lnTo>
                  <a:pt x="9216" y="7418"/>
                </a:lnTo>
                <a:cubicBezTo>
                  <a:pt x="9311" y="7311"/>
                  <a:pt x="9347" y="7168"/>
                  <a:pt x="9335" y="7014"/>
                </a:cubicBezTo>
                <a:cubicBezTo>
                  <a:pt x="9323" y="6871"/>
                  <a:pt x="9228" y="6752"/>
                  <a:pt x="9133" y="6656"/>
                </a:cubicBezTo>
                <a:lnTo>
                  <a:pt x="7787" y="5716"/>
                </a:lnTo>
                <a:cubicBezTo>
                  <a:pt x="7776" y="5704"/>
                  <a:pt x="7740" y="5692"/>
                  <a:pt x="7716" y="5692"/>
                </a:cubicBezTo>
                <a:lnTo>
                  <a:pt x="6049" y="5454"/>
                </a:lnTo>
                <a:cubicBezTo>
                  <a:pt x="6040" y="5452"/>
                  <a:pt x="6031" y="5452"/>
                  <a:pt x="6022" y="5452"/>
                </a:cubicBezTo>
                <a:cubicBezTo>
                  <a:pt x="5958" y="5452"/>
                  <a:pt x="5891" y="5488"/>
                  <a:pt x="5871" y="5561"/>
                </a:cubicBezTo>
                <a:lnTo>
                  <a:pt x="5811" y="5704"/>
                </a:lnTo>
                <a:lnTo>
                  <a:pt x="4966" y="4990"/>
                </a:lnTo>
                <a:cubicBezTo>
                  <a:pt x="4930" y="4966"/>
                  <a:pt x="4882" y="4942"/>
                  <a:pt x="4847" y="4942"/>
                </a:cubicBezTo>
                <a:lnTo>
                  <a:pt x="4216" y="5025"/>
                </a:lnTo>
                <a:lnTo>
                  <a:pt x="4192" y="4466"/>
                </a:lnTo>
                <a:cubicBezTo>
                  <a:pt x="4192" y="4382"/>
                  <a:pt x="4251" y="4287"/>
                  <a:pt x="4335" y="4275"/>
                </a:cubicBezTo>
                <a:lnTo>
                  <a:pt x="5466" y="4097"/>
                </a:lnTo>
                <a:lnTo>
                  <a:pt x="5478" y="4501"/>
                </a:lnTo>
                <a:cubicBezTo>
                  <a:pt x="5478" y="4585"/>
                  <a:pt x="5561" y="4668"/>
                  <a:pt x="5644" y="4668"/>
                </a:cubicBezTo>
                <a:cubicBezTo>
                  <a:pt x="5740" y="4668"/>
                  <a:pt x="5811" y="4585"/>
                  <a:pt x="5811" y="4501"/>
                </a:cubicBezTo>
                <a:lnTo>
                  <a:pt x="5799" y="3978"/>
                </a:lnTo>
                <a:lnTo>
                  <a:pt x="6454" y="3239"/>
                </a:lnTo>
                <a:cubicBezTo>
                  <a:pt x="6514" y="3156"/>
                  <a:pt x="6514" y="3073"/>
                  <a:pt x="6430" y="3001"/>
                </a:cubicBezTo>
                <a:cubicBezTo>
                  <a:pt x="6396" y="2973"/>
                  <a:pt x="6359" y="2958"/>
                  <a:pt x="6321" y="2958"/>
                </a:cubicBezTo>
                <a:cubicBezTo>
                  <a:pt x="6279" y="2958"/>
                  <a:pt x="6236" y="2976"/>
                  <a:pt x="6192" y="3013"/>
                </a:cubicBezTo>
                <a:lnTo>
                  <a:pt x="5525" y="3775"/>
                </a:lnTo>
                <a:lnTo>
                  <a:pt x="4275" y="3978"/>
                </a:lnTo>
                <a:cubicBezTo>
                  <a:pt x="4025" y="4025"/>
                  <a:pt x="3835" y="4251"/>
                  <a:pt x="3847" y="4513"/>
                </a:cubicBezTo>
                <a:lnTo>
                  <a:pt x="3870" y="5085"/>
                </a:lnTo>
                <a:lnTo>
                  <a:pt x="3858" y="5085"/>
                </a:lnTo>
                <a:cubicBezTo>
                  <a:pt x="3799" y="5085"/>
                  <a:pt x="3739" y="5061"/>
                  <a:pt x="3716" y="5025"/>
                </a:cubicBezTo>
                <a:lnTo>
                  <a:pt x="2525" y="3799"/>
                </a:lnTo>
                <a:cubicBezTo>
                  <a:pt x="2477" y="3751"/>
                  <a:pt x="2465" y="3692"/>
                  <a:pt x="2477" y="3620"/>
                </a:cubicBezTo>
                <a:lnTo>
                  <a:pt x="2775" y="2358"/>
                </a:lnTo>
                <a:cubicBezTo>
                  <a:pt x="2823" y="2180"/>
                  <a:pt x="2787" y="1989"/>
                  <a:pt x="2680" y="1834"/>
                </a:cubicBezTo>
                <a:lnTo>
                  <a:pt x="2418" y="1406"/>
                </a:lnTo>
                <a:cubicBezTo>
                  <a:pt x="2668" y="1215"/>
                  <a:pt x="2954" y="1037"/>
                  <a:pt x="3239" y="894"/>
                </a:cubicBezTo>
                <a:lnTo>
                  <a:pt x="3454" y="1251"/>
                </a:lnTo>
                <a:cubicBezTo>
                  <a:pt x="3485" y="1306"/>
                  <a:pt x="3536" y="1330"/>
                  <a:pt x="3588" y="1330"/>
                </a:cubicBezTo>
                <a:cubicBezTo>
                  <a:pt x="3616" y="1330"/>
                  <a:pt x="3643" y="1323"/>
                  <a:pt x="3668" y="1311"/>
                </a:cubicBezTo>
                <a:lnTo>
                  <a:pt x="4442" y="989"/>
                </a:lnTo>
                <a:lnTo>
                  <a:pt x="5168" y="953"/>
                </a:lnTo>
                <a:cubicBezTo>
                  <a:pt x="5216" y="953"/>
                  <a:pt x="5228" y="977"/>
                  <a:pt x="5240" y="989"/>
                </a:cubicBezTo>
                <a:cubicBezTo>
                  <a:pt x="5263" y="1001"/>
                  <a:pt x="5275" y="1013"/>
                  <a:pt x="5275" y="1061"/>
                </a:cubicBezTo>
                <a:cubicBezTo>
                  <a:pt x="5275" y="1096"/>
                  <a:pt x="5240" y="1120"/>
                  <a:pt x="5228" y="1132"/>
                </a:cubicBezTo>
                <a:lnTo>
                  <a:pt x="4585" y="1453"/>
                </a:lnTo>
                <a:cubicBezTo>
                  <a:pt x="4525" y="1477"/>
                  <a:pt x="4501" y="1525"/>
                  <a:pt x="4501" y="1596"/>
                </a:cubicBezTo>
                <a:cubicBezTo>
                  <a:pt x="4501" y="1668"/>
                  <a:pt x="4525" y="1715"/>
                  <a:pt x="4585" y="1751"/>
                </a:cubicBezTo>
                <a:lnTo>
                  <a:pt x="5621" y="2346"/>
                </a:lnTo>
                <a:cubicBezTo>
                  <a:pt x="5641" y="2360"/>
                  <a:pt x="5666" y="2366"/>
                  <a:pt x="5693" y="2366"/>
                </a:cubicBezTo>
                <a:cubicBezTo>
                  <a:pt x="5712" y="2366"/>
                  <a:pt x="5732" y="2363"/>
                  <a:pt x="5752" y="2358"/>
                </a:cubicBezTo>
                <a:cubicBezTo>
                  <a:pt x="5799" y="2346"/>
                  <a:pt x="5823" y="2311"/>
                  <a:pt x="5859" y="2263"/>
                </a:cubicBezTo>
                <a:lnTo>
                  <a:pt x="6109" y="1608"/>
                </a:lnTo>
                <a:lnTo>
                  <a:pt x="7240" y="2311"/>
                </a:lnTo>
                <a:lnTo>
                  <a:pt x="7240" y="2323"/>
                </a:lnTo>
                <a:cubicBezTo>
                  <a:pt x="7240" y="2323"/>
                  <a:pt x="7240" y="2346"/>
                  <a:pt x="7228" y="2346"/>
                </a:cubicBezTo>
                <a:lnTo>
                  <a:pt x="6716" y="2501"/>
                </a:lnTo>
                <a:cubicBezTo>
                  <a:pt x="6633" y="2537"/>
                  <a:pt x="6585" y="2620"/>
                  <a:pt x="6609" y="2715"/>
                </a:cubicBezTo>
                <a:cubicBezTo>
                  <a:pt x="6644" y="2787"/>
                  <a:pt x="6704" y="2835"/>
                  <a:pt x="6764" y="2835"/>
                </a:cubicBezTo>
                <a:cubicBezTo>
                  <a:pt x="6775" y="2835"/>
                  <a:pt x="6787" y="2835"/>
                  <a:pt x="6811" y="2823"/>
                </a:cubicBezTo>
                <a:lnTo>
                  <a:pt x="7311" y="2656"/>
                </a:lnTo>
                <a:cubicBezTo>
                  <a:pt x="7430" y="2608"/>
                  <a:pt x="7526" y="2501"/>
                  <a:pt x="7537" y="2370"/>
                </a:cubicBezTo>
                <a:cubicBezTo>
                  <a:pt x="7549" y="2239"/>
                  <a:pt x="7490" y="2120"/>
                  <a:pt x="7371" y="2049"/>
                </a:cubicBezTo>
                <a:lnTo>
                  <a:pt x="6073" y="1239"/>
                </a:lnTo>
                <a:cubicBezTo>
                  <a:pt x="6052" y="1225"/>
                  <a:pt x="6027" y="1219"/>
                  <a:pt x="6000" y="1219"/>
                </a:cubicBezTo>
                <a:cubicBezTo>
                  <a:pt x="5981" y="1219"/>
                  <a:pt x="5962" y="1222"/>
                  <a:pt x="5942" y="1227"/>
                </a:cubicBezTo>
                <a:cubicBezTo>
                  <a:pt x="5894" y="1239"/>
                  <a:pt x="5859" y="1275"/>
                  <a:pt x="5835" y="1311"/>
                </a:cubicBezTo>
                <a:lnTo>
                  <a:pt x="5585" y="1965"/>
                </a:lnTo>
                <a:lnTo>
                  <a:pt x="4990" y="1632"/>
                </a:lnTo>
                <a:lnTo>
                  <a:pt x="5347" y="1453"/>
                </a:lnTo>
                <a:cubicBezTo>
                  <a:pt x="5478" y="1394"/>
                  <a:pt x="5561" y="1275"/>
                  <a:pt x="5585" y="1120"/>
                </a:cubicBezTo>
                <a:cubicBezTo>
                  <a:pt x="5597" y="1001"/>
                  <a:pt x="5561" y="882"/>
                  <a:pt x="5478" y="775"/>
                </a:cubicBezTo>
                <a:cubicBezTo>
                  <a:pt x="5394" y="691"/>
                  <a:pt x="5275" y="644"/>
                  <a:pt x="5156" y="644"/>
                </a:cubicBezTo>
                <a:lnTo>
                  <a:pt x="4394" y="680"/>
                </a:lnTo>
                <a:cubicBezTo>
                  <a:pt x="4382" y="680"/>
                  <a:pt x="4347" y="680"/>
                  <a:pt x="4335" y="691"/>
                </a:cubicBezTo>
                <a:lnTo>
                  <a:pt x="3668" y="977"/>
                </a:lnTo>
                <a:lnTo>
                  <a:pt x="3549" y="775"/>
                </a:lnTo>
                <a:cubicBezTo>
                  <a:pt x="4192" y="513"/>
                  <a:pt x="4870" y="382"/>
                  <a:pt x="5585" y="382"/>
                </a:cubicBezTo>
                <a:close/>
                <a:moveTo>
                  <a:pt x="5585" y="1"/>
                </a:moveTo>
                <a:cubicBezTo>
                  <a:pt x="4097" y="1"/>
                  <a:pt x="2704" y="584"/>
                  <a:pt x="1644" y="1644"/>
                </a:cubicBezTo>
                <a:cubicBezTo>
                  <a:pt x="584" y="2704"/>
                  <a:pt x="1" y="4097"/>
                  <a:pt x="1" y="5585"/>
                </a:cubicBezTo>
                <a:cubicBezTo>
                  <a:pt x="1" y="7073"/>
                  <a:pt x="584" y="8478"/>
                  <a:pt x="1644" y="9526"/>
                </a:cubicBezTo>
                <a:cubicBezTo>
                  <a:pt x="2704" y="10586"/>
                  <a:pt x="4097" y="11169"/>
                  <a:pt x="5585" y="11169"/>
                </a:cubicBezTo>
                <a:cubicBezTo>
                  <a:pt x="7073" y="11169"/>
                  <a:pt x="8478" y="10586"/>
                  <a:pt x="9526" y="9526"/>
                </a:cubicBezTo>
                <a:cubicBezTo>
                  <a:pt x="10585" y="8478"/>
                  <a:pt x="11169" y="7073"/>
                  <a:pt x="11169" y="5585"/>
                </a:cubicBezTo>
                <a:cubicBezTo>
                  <a:pt x="11169" y="4097"/>
                  <a:pt x="10585" y="2692"/>
                  <a:pt x="9526" y="1644"/>
                </a:cubicBezTo>
                <a:cubicBezTo>
                  <a:pt x="8478" y="584"/>
                  <a:pt x="7073" y="1"/>
                  <a:pt x="5585" y="1"/>
                </a:cubicBezTo>
                <a:close/>
              </a:path>
            </a:pathLst>
          </a:custGeom>
          <a:solidFill>
            <a:srgbClr val="374353"/>
          </a:solidFill>
          <a:ln>
            <a:solidFill>
              <a:srgbClr val="002855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" name="Google Shape;1006;p11">
            <a:extLst>
              <a:ext uri="{FF2B5EF4-FFF2-40B4-BE49-F238E27FC236}">
                <a16:creationId xmlns:a16="http://schemas.microsoft.com/office/drawing/2014/main" id="{3EBE8C05-DD80-D82B-F7A4-F44DC9FB74F8}"/>
              </a:ext>
            </a:extLst>
          </p:cNvPr>
          <p:cNvGrpSpPr/>
          <p:nvPr/>
        </p:nvGrpSpPr>
        <p:grpSpPr>
          <a:xfrm>
            <a:off x="9234793" y="3793792"/>
            <a:ext cx="253727" cy="251776"/>
            <a:chOff x="3522521" y="1975857"/>
            <a:chExt cx="367013" cy="331278"/>
          </a:xfrm>
        </p:grpSpPr>
        <p:sp>
          <p:nvSpPr>
            <p:cNvPr id="72" name="Google Shape;1007;p11">
              <a:extLst>
                <a:ext uri="{FF2B5EF4-FFF2-40B4-BE49-F238E27FC236}">
                  <a16:creationId xmlns:a16="http://schemas.microsoft.com/office/drawing/2014/main" id="{4CF7A867-C3FD-C252-46E6-91F0493A70EC}"/>
                </a:ext>
              </a:extLst>
            </p:cNvPr>
            <p:cNvSpPr/>
            <p:nvPr/>
          </p:nvSpPr>
          <p:spPr>
            <a:xfrm>
              <a:off x="3665841" y="1975857"/>
              <a:ext cx="91302" cy="91682"/>
            </a:xfrm>
            <a:custGeom>
              <a:avLst/>
              <a:gdLst/>
              <a:ahLst/>
              <a:cxnLst/>
              <a:rect l="l" t="t" r="r" b="b"/>
              <a:pathLst>
                <a:path w="2882" h="2894" extrusionOk="0">
                  <a:moveTo>
                    <a:pt x="1429" y="703"/>
                  </a:moveTo>
                  <a:cubicBezTo>
                    <a:pt x="1846" y="703"/>
                    <a:pt x="2167" y="1036"/>
                    <a:pt x="2167" y="1453"/>
                  </a:cubicBezTo>
                  <a:cubicBezTo>
                    <a:pt x="2167" y="1870"/>
                    <a:pt x="1834" y="2191"/>
                    <a:pt x="1429" y="2191"/>
                  </a:cubicBezTo>
                  <a:cubicBezTo>
                    <a:pt x="1024" y="2191"/>
                    <a:pt x="679" y="1870"/>
                    <a:pt x="679" y="1453"/>
                  </a:cubicBezTo>
                  <a:cubicBezTo>
                    <a:pt x="679" y="1048"/>
                    <a:pt x="1013" y="703"/>
                    <a:pt x="1429" y="703"/>
                  </a:cubicBezTo>
                  <a:close/>
                  <a:moveTo>
                    <a:pt x="1441" y="0"/>
                  </a:moveTo>
                  <a:cubicBezTo>
                    <a:pt x="1358" y="0"/>
                    <a:pt x="1274" y="84"/>
                    <a:pt x="1274" y="167"/>
                  </a:cubicBezTo>
                  <a:lnTo>
                    <a:pt x="1274" y="393"/>
                  </a:lnTo>
                  <a:cubicBezTo>
                    <a:pt x="1096" y="417"/>
                    <a:pt x="953" y="476"/>
                    <a:pt x="822" y="584"/>
                  </a:cubicBezTo>
                  <a:lnTo>
                    <a:pt x="655" y="417"/>
                  </a:lnTo>
                  <a:cubicBezTo>
                    <a:pt x="626" y="387"/>
                    <a:pt x="581" y="372"/>
                    <a:pt x="536" y="372"/>
                  </a:cubicBezTo>
                  <a:cubicBezTo>
                    <a:pt x="492" y="372"/>
                    <a:pt x="447" y="387"/>
                    <a:pt x="417" y="417"/>
                  </a:cubicBezTo>
                  <a:cubicBezTo>
                    <a:pt x="358" y="476"/>
                    <a:pt x="358" y="596"/>
                    <a:pt x="417" y="655"/>
                  </a:cubicBezTo>
                  <a:lnTo>
                    <a:pt x="584" y="822"/>
                  </a:lnTo>
                  <a:cubicBezTo>
                    <a:pt x="477" y="953"/>
                    <a:pt x="417" y="1119"/>
                    <a:pt x="381" y="1286"/>
                  </a:cubicBezTo>
                  <a:lnTo>
                    <a:pt x="167" y="1286"/>
                  </a:lnTo>
                  <a:cubicBezTo>
                    <a:pt x="72" y="1286"/>
                    <a:pt x="0" y="1358"/>
                    <a:pt x="0" y="1453"/>
                  </a:cubicBezTo>
                  <a:cubicBezTo>
                    <a:pt x="0" y="1536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6"/>
                    <a:pt x="477" y="1941"/>
                    <a:pt x="584" y="2072"/>
                  </a:cubicBezTo>
                  <a:lnTo>
                    <a:pt x="417" y="2239"/>
                  </a:lnTo>
                  <a:cubicBezTo>
                    <a:pt x="358" y="2298"/>
                    <a:pt x="358" y="2417"/>
                    <a:pt x="417" y="2477"/>
                  </a:cubicBezTo>
                  <a:cubicBezTo>
                    <a:pt x="441" y="2501"/>
                    <a:pt x="489" y="2524"/>
                    <a:pt x="536" y="2524"/>
                  </a:cubicBezTo>
                  <a:cubicBezTo>
                    <a:pt x="572" y="2524"/>
                    <a:pt x="620" y="2501"/>
                    <a:pt x="655" y="2477"/>
                  </a:cubicBezTo>
                  <a:lnTo>
                    <a:pt x="810" y="2310"/>
                  </a:lnTo>
                  <a:cubicBezTo>
                    <a:pt x="953" y="2417"/>
                    <a:pt x="1108" y="2477"/>
                    <a:pt x="1274" y="2501"/>
                  </a:cubicBezTo>
                  <a:lnTo>
                    <a:pt x="1274" y="2727"/>
                  </a:lnTo>
                  <a:cubicBezTo>
                    <a:pt x="1274" y="2822"/>
                    <a:pt x="1346" y="2893"/>
                    <a:pt x="1441" y="2893"/>
                  </a:cubicBezTo>
                  <a:cubicBezTo>
                    <a:pt x="1536" y="2893"/>
                    <a:pt x="1608" y="2822"/>
                    <a:pt x="1608" y="2727"/>
                  </a:cubicBezTo>
                  <a:lnTo>
                    <a:pt x="1608" y="2501"/>
                  </a:lnTo>
                  <a:cubicBezTo>
                    <a:pt x="1786" y="2477"/>
                    <a:pt x="1929" y="2417"/>
                    <a:pt x="2072" y="2310"/>
                  </a:cubicBezTo>
                  <a:lnTo>
                    <a:pt x="2227" y="2477"/>
                  </a:lnTo>
                  <a:cubicBezTo>
                    <a:pt x="2263" y="2501"/>
                    <a:pt x="2310" y="2524"/>
                    <a:pt x="2346" y="2524"/>
                  </a:cubicBezTo>
                  <a:cubicBezTo>
                    <a:pt x="2394" y="2524"/>
                    <a:pt x="2441" y="2501"/>
                    <a:pt x="2465" y="2477"/>
                  </a:cubicBezTo>
                  <a:cubicBezTo>
                    <a:pt x="2525" y="2417"/>
                    <a:pt x="2525" y="2298"/>
                    <a:pt x="2465" y="2239"/>
                  </a:cubicBezTo>
                  <a:lnTo>
                    <a:pt x="2298" y="2072"/>
                  </a:lnTo>
                  <a:cubicBezTo>
                    <a:pt x="2406" y="1941"/>
                    <a:pt x="2465" y="1774"/>
                    <a:pt x="2501" y="1608"/>
                  </a:cubicBezTo>
                  <a:lnTo>
                    <a:pt x="2715" y="1608"/>
                  </a:lnTo>
                  <a:cubicBezTo>
                    <a:pt x="2810" y="1608"/>
                    <a:pt x="2882" y="1536"/>
                    <a:pt x="2882" y="1453"/>
                  </a:cubicBezTo>
                  <a:cubicBezTo>
                    <a:pt x="2882" y="1358"/>
                    <a:pt x="2810" y="1286"/>
                    <a:pt x="2727" y="1286"/>
                  </a:cubicBezTo>
                  <a:lnTo>
                    <a:pt x="2501" y="1286"/>
                  </a:lnTo>
                  <a:cubicBezTo>
                    <a:pt x="2465" y="1108"/>
                    <a:pt x="2406" y="953"/>
                    <a:pt x="2310" y="822"/>
                  </a:cubicBezTo>
                  <a:lnTo>
                    <a:pt x="2465" y="655"/>
                  </a:lnTo>
                  <a:cubicBezTo>
                    <a:pt x="2525" y="596"/>
                    <a:pt x="2525" y="476"/>
                    <a:pt x="2465" y="417"/>
                  </a:cubicBezTo>
                  <a:cubicBezTo>
                    <a:pt x="2435" y="387"/>
                    <a:pt x="2391" y="372"/>
                    <a:pt x="2346" y="372"/>
                  </a:cubicBezTo>
                  <a:cubicBezTo>
                    <a:pt x="2301" y="372"/>
                    <a:pt x="2257" y="387"/>
                    <a:pt x="2227" y="417"/>
                  </a:cubicBezTo>
                  <a:lnTo>
                    <a:pt x="2072" y="584"/>
                  </a:lnTo>
                  <a:cubicBezTo>
                    <a:pt x="1929" y="476"/>
                    <a:pt x="1775" y="417"/>
                    <a:pt x="1608" y="393"/>
                  </a:cubicBezTo>
                  <a:lnTo>
                    <a:pt x="1608" y="167"/>
                  </a:lnTo>
                  <a:cubicBezTo>
                    <a:pt x="1608" y="84"/>
                    <a:pt x="1536" y="0"/>
                    <a:pt x="1441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008;p11">
              <a:extLst>
                <a:ext uri="{FF2B5EF4-FFF2-40B4-BE49-F238E27FC236}">
                  <a16:creationId xmlns:a16="http://schemas.microsoft.com/office/drawing/2014/main" id="{8E65AE8C-A73B-D08D-A39E-27B355F446CD}"/>
                </a:ext>
              </a:extLst>
            </p:cNvPr>
            <p:cNvSpPr/>
            <p:nvPr/>
          </p:nvSpPr>
          <p:spPr>
            <a:xfrm>
              <a:off x="3693751" y="2004147"/>
              <a:ext cx="34721" cy="35101"/>
            </a:xfrm>
            <a:custGeom>
              <a:avLst/>
              <a:gdLst/>
              <a:ahLst/>
              <a:cxnLst/>
              <a:rect l="l" t="t" r="r" b="b"/>
              <a:pathLst>
                <a:path w="1096" h="1108" extrusionOk="0">
                  <a:moveTo>
                    <a:pt x="548" y="345"/>
                  </a:moveTo>
                  <a:cubicBezTo>
                    <a:pt x="667" y="345"/>
                    <a:pt x="751" y="441"/>
                    <a:pt x="751" y="560"/>
                  </a:cubicBezTo>
                  <a:cubicBezTo>
                    <a:pt x="751" y="679"/>
                    <a:pt x="667" y="762"/>
                    <a:pt x="548" y="762"/>
                  </a:cubicBezTo>
                  <a:cubicBezTo>
                    <a:pt x="429" y="762"/>
                    <a:pt x="334" y="679"/>
                    <a:pt x="334" y="560"/>
                  </a:cubicBezTo>
                  <a:cubicBezTo>
                    <a:pt x="334" y="441"/>
                    <a:pt x="429" y="345"/>
                    <a:pt x="548" y="345"/>
                  </a:cubicBezTo>
                  <a:close/>
                  <a:moveTo>
                    <a:pt x="548" y="0"/>
                  </a:moveTo>
                  <a:cubicBezTo>
                    <a:pt x="251" y="0"/>
                    <a:pt x="1" y="262"/>
                    <a:pt x="1" y="560"/>
                  </a:cubicBezTo>
                  <a:cubicBezTo>
                    <a:pt x="1" y="857"/>
                    <a:pt x="251" y="1107"/>
                    <a:pt x="548" y="1107"/>
                  </a:cubicBezTo>
                  <a:cubicBezTo>
                    <a:pt x="846" y="1107"/>
                    <a:pt x="1096" y="857"/>
                    <a:pt x="1096" y="560"/>
                  </a:cubicBezTo>
                  <a:cubicBezTo>
                    <a:pt x="1096" y="262"/>
                    <a:pt x="846" y="0"/>
                    <a:pt x="54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009;p11">
              <a:extLst>
                <a:ext uri="{FF2B5EF4-FFF2-40B4-BE49-F238E27FC236}">
                  <a16:creationId xmlns:a16="http://schemas.microsoft.com/office/drawing/2014/main" id="{DFA7BBFA-7D01-7DD3-BE8B-7CC1D4FD891E}"/>
                </a:ext>
              </a:extLst>
            </p:cNvPr>
            <p:cNvSpPr/>
            <p:nvPr/>
          </p:nvSpPr>
          <p:spPr>
            <a:xfrm>
              <a:off x="3679052" y="2008297"/>
              <a:ext cx="210482" cy="228983"/>
            </a:xfrm>
            <a:custGeom>
              <a:avLst/>
              <a:gdLst/>
              <a:ahLst/>
              <a:cxnLst/>
              <a:rect l="l" t="t" r="r" b="b"/>
              <a:pathLst>
                <a:path w="6644" h="7228" extrusionOk="0">
                  <a:moveTo>
                    <a:pt x="4179" y="334"/>
                  </a:moveTo>
                  <a:lnTo>
                    <a:pt x="4179" y="762"/>
                  </a:lnTo>
                  <a:lnTo>
                    <a:pt x="4179" y="786"/>
                  </a:lnTo>
                  <a:cubicBezTo>
                    <a:pt x="4179" y="869"/>
                    <a:pt x="4239" y="941"/>
                    <a:pt x="4334" y="965"/>
                  </a:cubicBezTo>
                  <a:cubicBezTo>
                    <a:pt x="4596" y="988"/>
                    <a:pt x="4846" y="1107"/>
                    <a:pt x="5072" y="1274"/>
                  </a:cubicBezTo>
                  <a:cubicBezTo>
                    <a:pt x="5102" y="1299"/>
                    <a:pt x="5138" y="1311"/>
                    <a:pt x="5174" y="1311"/>
                  </a:cubicBezTo>
                  <a:cubicBezTo>
                    <a:pt x="5225" y="1311"/>
                    <a:pt x="5276" y="1287"/>
                    <a:pt x="5310" y="1238"/>
                  </a:cubicBezTo>
                  <a:lnTo>
                    <a:pt x="5322" y="1227"/>
                  </a:lnTo>
                  <a:lnTo>
                    <a:pt x="5620" y="929"/>
                  </a:lnTo>
                  <a:lnTo>
                    <a:pt x="5715" y="1024"/>
                  </a:lnTo>
                  <a:lnTo>
                    <a:pt x="5418" y="1322"/>
                  </a:lnTo>
                  <a:lnTo>
                    <a:pt x="5406" y="1334"/>
                  </a:lnTo>
                  <a:cubicBezTo>
                    <a:pt x="5322" y="1393"/>
                    <a:pt x="5322" y="1500"/>
                    <a:pt x="5370" y="1572"/>
                  </a:cubicBezTo>
                  <a:cubicBezTo>
                    <a:pt x="5537" y="1798"/>
                    <a:pt x="5632" y="2048"/>
                    <a:pt x="5679" y="2310"/>
                  </a:cubicBezTo>
                  <a:cubicBezTo>
                    <a:pt x="5703" y="2405"/>
                    <a:pt x="5775" y="2465"/>
                    <a:pt x="5858" y="2465"/>
                  </a:cubicBezTo>
                  <a:lnTo>
                    <a:pt x="6311" y="2465"/>
                  </a:lnTo>
                  <a:lnTo>
                    <a:pt x="6311" y="2572"/>
                  </a:lnTo>
                  <a:lnTo>
                    <a:pt x="5846" y="2572"/>
                  </a:lnTo>
                  <a:cubicBezTo>
                    <a:pt x="5763" y="2572"/>
                    <a:pt x="5679" y="2631"/>
                    <a:pt x="5668" y="2715"/>
                  </a:cubicBezTo>
                  <a:cubicBezTo>
                    <a:pt x="5632" y="2989"/>
                    <a:pt x="5525" y="3239"/>
                    <a:pt x="5358" y="3465"/>
                  </a:cubicBezTo>
                  <a:cubicBezTo>
                    <a:pt x="5298" y="3536"/>
                    <a:pt x="5310" y="3643"/>
                    <a:pt x="5382" y="3703"/>
                  </a:cubicBezTo>
                  <a:lnTo>
                    <a:pt x="5406" y="3715"/>
                  </a:lnTo>
                  <a:lnTo>
                    <a:pt x="5715" y="4024"/>
                  </a:lnTo>
                  <a:lnTo>
                    <a:pt x="5620" y="4120"/>
                  </a:lnTo>
                  <a:lnTo>
                    <a:pt x="5310" y="3798"/>
                  </a:lnTo>
                  <a:cubicBezTo>
                    <a:pt x="5310" y="3798"/>
                    <a:pt x="5310" y="3786"/>
                    <a:pt x="5298" y="3786"/>
                  </a:cubicBezTo>
                  <a:cubicBezTo>
                    <a:pt x="5266" y="3747"/>
                    <a:pt x="5218" y="3729"/>
                    <a:pt x="5171" y="3729"/>
                  </a:cubicBezTo>
                  <a:cubicBezTo>
                    <a:pt x="5132" y="3729"/>
                    <a:pt x="5092" y="3741"/>
                    <a:pt x="5060" y="3763"/>
                  </a:cubicBezTo>
                  <a:cubicBezTo>
                    <a:pt x="4846" y="3917"/>
                    <a:pt x="4584" y="4024"/>
                    <a:pt x="4310" y="4072"/>
                  </a:cubicBezTo>
                  <a:cubicBezTo>
                    <a:pt x="4227" y="4084"/>
                    <a:pt x="4167" y="4155"/>
                    <a:pt x="4167" y="4251"/>
                  </a:cubicBezTo>
                  <a:lnTo>
                    <a:pt x="4167" y="4263"/>
                  </a:lnTo>
                  <a:lnTo>
                    <a:pt x="4167" y="4715"/>
                  </a:lnTo>
                  <a:lnTo>
                    <a:pt x="4060" y="4715"/>
                  </a:lnTo>
                  <a:lnTo>
                    <a:pt x="4060" y="4275"/>
                  </a:lnTo>
                  <a:lnTo>
                    <a:pt x="4060" y="4263"/>
                  </a:lnTo>
                  <a:cubicBezTo>
                    <a:pt x="4060" y="4179"/>
                    <a:pt x="4001" y="4096"/>
                    <a:pt x="3917" y="4084"/>
                  </a:cubicBezTo>
                  <a:cubicBezTo>
                    <a:pt x="3644" y="4060"/>
                    <a:pt x="3393" y="3941"/>
                    <a:pt x="3167" y="3774"/>
                  </a:cubicBezTo>
                  <a:cubicBezTo>
                    <a:pt x="3136" y="3749"/>
                    <a:pt x="3099" y="3736"/>
                    <a:pt x="3061" y="3736"/>
                  </a:cubicBezTo>
                  <a:cubicBezTo>
                    <a:pt x="3012" y="3736"/>
                    <a:pt x="2963" y="3758"/>
                    <a:pt x="2929" y="3798"/>
                  </a:cubicBezTo>
                  <a:cubicBezTo>
                    <a:pt x="2929" y="3798"/>
                    <a:pt x="2929" y="3822"/>
                    <a:pt x="2917" y="3822"/>
                  </a:cubicBezTo>
                  <a:lnTo>
                    <a:pt x="2608" y="4132"/>
                  </a:lnTo>
                  <a:lnTo>
                    <a:pt x="2512" y="4036"/>
                  </a:lnTo>
                  <a:lnTo>
                    <a:pt x="2810" y="3739"/>
                  </a:lnTo>
                  <a:lnTo>
                    <a:pt x="2822" y="3727"/>
                  </a:lnTo>
                  <a:cubicBezTo>
                    <a:pt x="2822" y="3727"/>
                    <a:pt x="2846" y="3727"/>
                    <a:pt x="2846" y="3715"/>
                  </a:cubicBezTo>
                  <a:cubicBezTo>
                    <a:pt x="2917" y="3655"/>
                    <a:pt x="2917" y="3548"/>
                    <a:pt x="2870" y="3477"/>
                  </a:cubicBezTo>
                  <a:cubicBezTo>
                    <a:pt x="2703" y="3262"/>
                    <a:pt x="2608" y="3001"/>
                    <a:pt x="2560" y="2727"/>
                  </a:cubicBezTo>
                  <a:cubicBezTo>
                    <a:pt x="2548" y="2643"/>
                    <a:pt x="2465" y="2584"/>
                    <a:pt x="2381" y="2584"/>
                  </a:cubicBezTo>
                  <a:lnTo>
                    <a:pt x="1929" y="2584"/>
                  </a:lnTo>
                  <a:lnTo>
                    <a:pt x="1929" y="2465"/>
                  </a:lnTo>
                  <a:lnTo>
                    <a:pt x="2381" y="2465"/>
                  </a:lnTo>
                  <a:cubicBezTo>
                    <a:pt x="2465" y="2465"/>
                    <a:pt x="2548" y="2405"/>
                    <a:pt x="2560" y="2310"/>
                  </a:cubicBezTo>
                  <a:cubicBezTo>
                    <a:pt x="2584" y="2048"/>
                    <a:pt x="2703" y="1798"/>
                    <a:pt x="2870" y="1572"/>
                  </a:cubicBezTo>
                  <a:cubicBezTo>
                    <a:pt x="2929" y="1500"/>
                    <a:pt x="2917" y="1393"/>
                    <a:pt x="2846" y="1334"/>
                  </a:cubicBezTo>
                  <a:lnTo>
                    <a:pt x="2822" y="1322"/>
                  </a:lnTo>
                  <a:lnTo>
                    <a:pt x="2524" y="1024"/>
                  </a:lnTo>
                  <a:lnTo>
                    <a:pt x="2620" y="929"/>
                  </a:lnTo>
                  <a:lnTo>
                    <a:pt x="2917" y="1227"/>
                  </a:lnTo>
                  <a:lnTo>
                    <a:pt x="2929" y="1238"/>
                  </a:lnTo>
                  <a:cubicBezTo>
                    <a:pt x="2963" y="1286"/>
                    <a:pt x="3012" y="1306"/>
                    <a:pt x="3062" y="1306"/>
                  </a:cubicBezTo>
                  <a:cubicBezTo>
                    <a:pt x="3099" y="1306"/>
                    <a:pt x="3137" y="1295"/>
                    <a:pt x="3167" y="1274"/>
                  </a:cubicBezTo>
                  <a:cubicBezTo>
                    <a:pt x="3393" y="1107"/>
                    <a:pt x="3644" y="1000"/>
                    <a:pt x="3917" y="953"/>
                  </a:cubicBezTo>
                  <a:cubicBezTo>
                    <a:pt x="4001" y="941"/>
                    <a:pt x="4060" y="869"/>
                    <a:pt x="4060" y="774"/>
                  </a:cubicBezTo>
                  <a:lnTo>
                    <a:pt x="4060" y="762"/>
                  </a:lnTo>
                  <a:lnTo>
                    <a:pt x="4060" y="334"/>
                  </a:lnTo>
                  <a:close/>
                  <a:moveTo>
                    <a:pt x="3894" y="0"/>
                  </a:moveTo>
                  <a:cubicBezTo>
                    <a:pt x="3810" y="0"/>
                    <a:pt x="3739" y="84"/>
                    <a:pt x="3739" y="167"/>
                  </a:cubicBezTo>
                  <a:lnTo>
                    <a:pt x="3739" y="667"/>
                  </a:lnTo>
                  <a:cubicBezTo>
                    <a:pt x="3513" y="703"/>
                    <a:pt x="3298" y="798"/>
                    <a:pt x="3108" y="929"/>
                  </a:cubicBezTo>
                  <a:lnTo>
                    <a:pt x="2762" y="584"/>
                  </a:lnTo>
                  <a:cubicBezTo>
                    <a:pt x="2733" y="554"/>
                    <a:pt x="2688" y="539"/>
                    <a:pt x="2643" y="539"/>
                  </a:cubicBezTo>
                  <a:cubicBezTo>
                    <a:pt x="2599" y="539"/>
                    <a:pt x="2554" y="554"/>
                    <a:pt x="2524" y="584"/>
                  </a:cubicBezTo>
                  <a:lnTo>
                    <a:pt x="2203" y="917"/>
                  </a:lnTo>
                  <a:cubicBezTo>
                    <a:pt x="2167" y="941"/>
                    <a:pt x="2155" y="988"/>
                    <a:pt x="2155" y="1036"/>
                  </a:cubicBezTo>
                  <a:cubicBezTo>
                    <a:pt x="2155" y="1084"/>
                    <a:pt x="2167" y="1119"/>
                    <a:pt x="2203" y="1155"/>
                  </a:cubicBezTo>
                  <a:lnTo>
                    <a:pt x="2536" y="1500"/>
                  </a:lnTo>
                  <a:cubicBezTo>
                    <a:pt x="2417" y="1691"/>
                    <a:pt x="2334" y="1893"/>
                    <a:pt x="2274" y="2119"/>
                  </a:cubicBezTo>
                  <a:lnTo>
                    <a:pt x="1786" y="2119"/>
                  </a:lnTo>
                  <a:cubicBezTo>
                    <a:pt x="1691" y="2119"/>
                    <a:pt x="1619" y="2191"/>
                    <a:pt x="1619" y="2286"/>
                  </a:cubicBezTo>
                  <a:lnTo>
                    <a:pt x="1619" y="2751"/>
                  </a:lnTo>
                  <a:cubicBezTo>
                    <a:pt x="1619" y="2834"/>
                    <a:pt x="1691" y="2905"/>
                    <a:pt x="1786" y="2905"/>
                  </a:cubicBezTo>
                  <a:lnTo>
                    <a:pt x="2274" y="2905"/>
                  </a:lnTo>
                  <a:cubicBezTo>
                    <a:pt x="2322" y="3084"/>
                    <a:pt x="2381" y="3251"/>
                    <a:pt x="2465" y="3417"/>
                  </a:cubicBezTo>
                  <a:lnTo>
                    <a:pt x="1084" y="3417"/>
                  </a:lnTo>
                  <a:cubicBezTo>
                    <a:pt x="988" y="3417"/>
                    <a:pt x="917" y="3489"/>
                    <a:pt x="917" y="3584"/>
                  </a:cubicBezTo>
                  <a:cubicBezTo>
                    <a:pt x="917" y="3667"/>
                    <a:pt x="988" y="3739"/>
                    <a:pt x="1084" y="3739"/>
                  </a:cubicBezTo>
                  <a:lnTo>
                    <a:pt x="2334" y="3739"/>
                  </a:lnTo>
                  <a:lnTo>
                    <a:pt x="2203" y="3882"/>
                  </a:lnTo>
                  <a:cubicBezTo>
                    <a:pt x="2143" y="3941"/>
                    <a:pt x="2143" y="4060"/>
                    <a:pt x="2203" y="4120"/>
                  </a:cubicBezTo>
                  <a:lnTo>
                    <a:pt x="2524" y="4441"/>
                  </a:lnTo>
                  <a:cubicBezTo>
                    <a:pt x="2560" y="4477"/>
                    <a:pt x="2608" y="4489"/>
                    <a:pt x="2643" y="4489"/>
                  </a:cubicBezTo>
                  <a:cubicBezTo>
                    <a:pt x="2691" y="4489"/>
                    <a:pt x="2739" y="4477"/>
                    <a:pt x="2762" y="4441"/>
                  </a:cubicBezTo>
                  <a:lnTo>
                    <a:pt x="3108" y="4096"/>
                  </a:lnTo>
                  <a:cubicBezTo>
                    <a:pt x="3286" y="4215"/>
                    <a:pt x="3489" y="4310"/>
                    <a:pt x="3703" y="4358"/>
                  </a:cubicBezTo>
                  <a:lnTo>
                    <a:pt x="3703" y="4370"/>
                  </a:lnTo>
                  <a:lnTo>
                    <a:pt x="3703" y="5144"/>
                  </a:lnTo>
                  <a:lnTo>
                    <a:pt x="155" y="5144"/>
                  </a:lnTo>
                  <a:cubicBezTo>
                    <a:pt x="72" y="5144"/>
                    <a:pt x="0" y="5215"/>
                    <a:pt x="0" y="5310"/>
                  </a:cubicBezTo>
                  <a:cubicBezTo>
                    <a:pt x="0" y="5394"/>
                    <a:pt x="72" y="5465"/>
                    <a:pt x="155" y="5465"/>
                  </a:cubicBezTo>
                  <a:lnTo>
                    <a:pt x="4417" y="5465"/>
                  </a:lnTo>
                  <a:lnTo>
                    <a:pt x="4120" y="7037"/>
                  </a:lnTo>
                  <a:cubicBezTo>
                    <a:pt x="4108" y="7120"/>
                    <a:pt x="4167" y="7215"/>
                    <a:pt x="4251" y="7227"/>
                  </a:cubicBezTo>
                  <a:lnTo>
                    <a:pt x="4286" y="7227"/>
                  </a:lnTo>
                  <a:cubicBezTo>
                    <a:pt x="4358" y="7227"/>
                    <a:pt x="4429" y="7168"/>
                    <a:pt x="4441" y="7096"/>
                  </a:cubicBezTo>
                  <a:lnTo>
                    <a:pt x="4787" y="5322"/>
                  </a:lnTo>
                  <a:cubicBezTo>
                    <a:pt x="4798" y="5275"/>
                    <a:pt x="4787" y="5215"/>
                    <a:pt x="4763" y="5191"/>
                  </a:cubicBezTo>
                  <a:cubicBezTo>
                    <a:pt x="4727" y="5144"/>
                    <a:pt x="4679" y="5132"/>
                    <a:pt x="4620" y="5132"/>
                  </a:cubicBezTo>
                  <a:lnTo>
                    <a:pt x="4048" y="5132"/>
                  </a:lnTo>
                  <a:lnTo>
                    <a:pt x="4048" y="5013"/>
                  </a:lnTo>
                  <a:lnTo>
                    <a:pt x="4370" y="5013"/>
                  </a:lnTo>
                  <a:cubicBezTo>
                    <a:pt x="4465" y="5013"/>
                    <a:pt x="4536" y="4929"/>
                    <a:pt x="4536" y="4846"/>
                  </a:cubicBezTo>
                  <a:lnTo>
                    <a:pt x="4536" y="4358"/>
                  </a:lnTo>
                  <a:cubicBezTo>
                    <a:pt x="4763" y="4310"/>
                    <a:pt x="4965" y="4215"/>
                    <a:pt x="5168" y="4084"/>
                  </a:cubicBezTo>
                  <a:lnTo>
                    <a:pt x="5501" y="4429"/>
                  </a:lnTo>
                  <a:cubicBezTo>
                    <a:pt x="5537" y="4453"/>
                    <a:pt x="5584" y="4477"/>
                    <a:pt x="5620" y="4477"/>
                  </a:cubicBezTo>
                  <a:cubicBezTo>
                    <a:pt x="5668" y="4477"/>
                    <a:pt x="5715" y="4453"/>
                    <a:pt x="5739" y="4429"/>
                  </a:cubicBezTo>
                  <a:lnTo>
                    <a:pt x="6072" y="4096"/>
                  </a:lnTo>
                  <a:cubicBezTo>
                    <a:pt x="6096" y="4072"/>
                    <a:pt x="6108" y="4024"/>
                    <a:pt x="6108" y="3977"/>
                  </a:cubicBezTo>
                  <a:cubicBezTo>
                    <a:pt x="6108" y="3941"/>
                    <a:pt x="6096" y="3894"/>
                    <a:pt x="6072" y="3858"/>
                  </a:cubicBezTo>
                  <a:lnTo>
                    <a:pt x="5727" y="3524"/>
                  </a:lnTo>
                  <a:cubicBezTo>
                    <a:pt x="5846" y="3322"/>
                    <a:pt x="5930" y="3120"/>
                    <a:pt x="5989" y="2893"/>
                  </a:cubicBezTo>
                  <a:lnTo>
                    <a:pt x="6489" y="2893"/>
                  </a:lnTo>
                  <a:cubicBezTo>
                    <a:pt x="6572" y="2893"/>
                    <a:pt x="6644" y="2822"/>
                    <a:pt x="6644" y="2727"/>
                  </a:cubicBezTo>
                  <a:lnTo>
                    <a:pt x="6644" y="2274"/>
                  </a:lnTo>
                  <a:cubicBezTo>
                    <a:pt x="6632" y="2191"/>
                    <a:pt x="6561" y="2119"/>
                    <a:pt x="6477" y="2119"/>
                  </a:cubicBezTo>
                  <a:lnTo>
                    <a:pt x="5977" y="2119"/>
                  </a:lnTo>
                  <a:cubicBezTo>
                    <a:pt x="5941" y="1893"/>
                    <a:pt x="5846" y="1691"/>
                    <a:pt x="5715" y="1500"/>
                  </a:cubicBezTo>
                  <a:lnTo>
                    <a:pt x="6060" y="1155"/>
                  </a:lnTo>
                  <a:cubicBezTo>
                    <a:pt x="6084" y="1119"/>
                    <a:pt x="6096" y="1084"/>
                    <a:pt x="6096" y="1036"/>
                  </a:cubicBezTo>
                  <a:cubicBezTo>
                    <a:pt x="6096" y="988"/>
                    <a:pt x="6084" y="941"/>
                    <a:pt x="6060" y="917"/>
                  </a:cubicBezTo>
                  <a:lnTo>
                    <a:pt x="5727" y="584"/>
                  </a:lnTo>
                  <a:cubicBezTo>
                    <a:pt x="5697" y="554"/>
                    <a:pt x="5653" y="539"/>
                    <a:pt x="5608" y="539"/>
                  </a:cubicBezTo>
                  <a:cubicBezTo>
                    <a:pt x="5563" y="539"/>
                    <a:pt x="5519" y="554"/>
                    <a:pt x="5489" y="584"/>
                  </a:cubicBezTo>
                  <a:lnTo>
                    <a:pt x="5144" y="929"/>
                  </a:lnTo>
                  <a:cubicBezTo>
                    <a:pt x="4953" y="810"/>
                    <a:pt x="4751" y="726"/>
                    <a:pt x="4525" y="667"/>
                  </a:cubicBezTo>
                  <a:lnTo>
                    <a:pt x="4525" y="167"/>
                  </a:lnTo>
                  <a:cubicBezTo>
                    <a:pt x="4525" y="84"/>
                    <a:pt x="4453" y="0"/>
                    <a:pt x="435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010;p11">
              <a:extLst>
                <a:ext uri="{FF2B5EF4-FFF2-40B4-BE49-F238E27FC236}">
                  <a16:creationId xmlns:a16="http://schemas.microsoft.com/office/drawing/2014/main" id="{5533B981-57D4-DA18-36FA-E750DEB27433}"/>
                </a:ext>
              </a:extLst>
            </p:cNvPr>
            <p:cNvSpPr/>
            <p:nvPr/>
          </p:nvSpPr>
          <p:spPr>
            <a:xfrm>
              <a:off x="3772951" y="2050907"/>
              <a:ext cx="73973" cy="73593"/>
            </a:xfrm>
            <a:custGeom>
              <a:avLst/>
              <a:gdLst/>
              <a:ahLst/>
              <a:cxnLst/>
              <a:rect l="l" t="t" r="r" b="b"/>
              <a:pathLst>
                <a:path w="2335" h="2323" extrusionOk="0">
                  <a:moveTo>
                    <a:pt x="1156" y="322"/>
                  </a:moveTo>
                  <a:cubicBezTo>
                    <a:pt x="1620" y="322"/>
                    <a:pt x="1989" y="703"/>
                    <a:pt x="1989" y="1167"/>
                  </a:cubicBezTo>
                  <a:cubicBezTo>
                    <a:pt x="1989" y="1620"/>
                    <a:pt x="1620" y="2001"/>
                    <a:pt x="1156" y="2001"/>
                  </a:cubicBezTo>
                  <a:cubicBezTo>
                    <a:pt x="691" y="2001"/>
                    <a:pt x="322" y="1620"/>
                    <a:pt x="322" y="1167"/>
                  </a:cubicBezTo>
                  <a:cubicBezTo>
                    <a:pt x="322" y="703"/>
                    <a:pt x="691" y="322"/>
                    <a:pt x="1156" y="322"/>
                  </a:cubicBezTo>
                  <a:close/>
                  <a:moveTo>
                    <a:pt x="1156" y="1"/>
                  </a:moveTo>
                  <a:cubicBezTo>
                    <a:pt x="513" y="1"/>
                    <a:pt x="1" y="524"/>
                    <a:pt x="1" y="1167"/>
                  </a:cubicBezTo>
                  <a:cubicBezTo>
                    <a:pt x="1" y="1798"/>
                    <a:pt x="513" y="2322"/>
                    <a:pt x="1156" y="2322"/>
                  </a:cubicBezTo>
                  <a:cubicBezTo>
                    <a:pt x="1799" y="2322"/>
                    <a:pt x="2323" y="1798"/>
                    <a:pt x="2323" y="1167"/>
                  </a:cubicBezTo>
                  <a:cubicBezTo>
                    <a:pt x="2334" y="524"/>
                    <a:pt x="1811" y="1"/>
                    <a:pt x="1156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011;p11">
              <a:extLst>
                <a:ext uri="{FF2B5EF4-FFF2-40B4-BE49-F238E27FC236}">
                  <a16:creationId xmlns:a16="http://schemas.microsoft.com/office/drawing/2014/main" id="{782942A9-B1D9-90AD-B133-2354A4F14F08}"/>
                </a:ext>
              </a:extLst>
            </p:cNvPr>
            <p:cNvSpPr/>
            <p:nvPr/>
          </p:nvSpPr>
          <p:spPr>
            <a:xfrm>
              <a:off x="3790312" y="2069028"/>
              <a:ext cx="38491" cy="38491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322"/>
                  </a:moveTo>
                  <a:cubicBezTo>
                    <a:pt x="763" y="322"/>
                    <a:pt x="882" y="441"/>
                    <a:pt x="882" y="595"/>
                  </a:cubicBezTo>
                  <a:cubicBezTo>
                    <a:pt x="882" y="738"/>
                    <a:pt x="763" y="857"/>
                    <a:pt x="608" y="857"/>
                  </a:cubicBezTo>
                  <a:cubicBezTo>
                    <a:pt x="465" y="857"/>
                    <a:pt x="346" y="738"/>
                    <a:pt x="346" y="595"/>
                  </a:cubicBezTo>
                  <a:cubicBezTo>
                    <a:pt x="346" y="441"/>
                    <a:pt x="465" y="322"/>
                    <a:pt x="608" y="322"/>
                  </a:cubicBezTo>
                  <a:close/>
                  <a:moveTo>
                    <a:pt x="608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62" y="1215"/>
                    <a:pt x="608" y="1215"/>
                  </a:cubicBezTo>
                  <a:cubicBezTo>
                    <a:pt x="941" y="1215"/>
                    <a:pt x="1215" y="953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012;p11">
              <a:extLst>
                <a:ext uri="{FF2B5EF4-FFF2-40B4-BE49-F238E27FC236}">
                  <a16:creationId xmlns:a16="http://schemas.microsoft.com/office/drawing/2014/main" id="{EAF464F6-7F63-91E4-DF91-E3CABE325B42}"/>
                </a:ext>
              </a:extLst>
            </p:cNvPr>
            <p:cNvSpPr/>
            <p:nvPr/>
          </p:nvSpPr>
          <p:spPr>
            <a:xfrm>
              <a:off x="3522521" y="2081447"/>
              <a:ext cx="294212" cy="225688"/>
            </a:xfrm>
            <a:custGeom>
              <a:avLst/>
              <a:gdLst/>
              <a:ahLst/>
              <a:cxnLst/>
              <a:rect l="l" t="t" r="r" b="b"/>
              <a:pathLst>
                <a:path w="9287" h="7124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6954"/>
                  </a:lnTo>
                  <a:cubicBezTo>
                    <a:pt x="0" y="7121"/>
                    <a:pt x="143" y="7121"/>
                    <a:pt x="262" y="7121"/>
                  </a:cubicBezTo>
                  <a:cubicBezTo>
                    <a:pt x="351" y="7121"/>
                    <a:pt x="2483" y="7124"/>
                    <a:pt x="4603" y="7124"/>
                  </a:cubicBezTo>
                  <a:cubicBezTo>
                    <a:pt x="6724" y="7124"/>
                    <a:pt x="8835" y="7121"/>
                    <a:pt x="8882" y="7109"/>
                  </a:cubicBezTo>
                  <a:cubicBezTo>
                    <a:pt x="8942" y="7085"/>
                    <a:pt x="8989" y="7026"/>
                    <a:pt x="9001" y="6966"/>
                  </a:cubicBezTo>
                  <a:lnTo>
                    <a:pt x="9287" y="5466"/>
                  </a:lnTo>
                  <a:cubicBezTo>
                    <a:pt x="9275" y="5395"/>
                    <a:pt x="9216" y="5299"/>
                    <a:pt x="9120" y="5287"/>
                  </a:cubicBezTo>
                  <a:cubicBezTo>
                    <a:pt x="9113" y="5286"/>
                    <a:pt x="9106" y="5286"/>
                    <a:pt x="9099" y="5286"/>
                  </a:cubicBezTo>
                  <a:cubicBezTo>
                    <a:pt x="9021" y="5286"/>
                    <a:pt x="8941" y="5342"/>
                    <a:pt x="8930" y="5418"/>
                  </a:cubicBezTo>
                  <a:lnTo>
                    <a:pt x="8680" y="6788"/>
                  </a:lnTo>
                  <a:lnTo>
                    <a:pt x="357" y="6788"/>
                  </a:lnTo>
                  <a:lnTo>
                    <a:pt x="1036" y="3192"/>
                  </a:lnTo>
                  <a:lnTo>
                    <a:pt x="4429" y="3192"/>
                  </a:lnTo>
                  <a:cubicBezTo>
                    <a:pt x="4524" y="3192"/>
                    <a:pt x="4596" y="3120"/>
                    <a:pt x="4596" y="3025"/>
                  </a:cubicBezTo>
                  <a:cubicBezTo>
                    <a:pt x="4596" y="2930"/>
                    <a:pt x="4524" y="2858"/>
                    <a:pt x="4429" y="2858"/>
                  </a:cubicBezTo>
                  <a:lnTo>
                    <a:pt x="905" y="2858"/>
                  </a:lnTo>
                  <a:cubicBezTo>
                    <a:pt x="834" y="2858"/>
                    <a:pt x="750" y="2918"/>
                    <a:pt x="738" y="2989"/>
                  </a:cubicBezTo>
                  <a:lnTo>
                    <a:pt x="322" y="5168"/>
                  </a:lnTo>
                  <a:lnTo>
                    <a:pt x="322" y="334"/>
                  </a:lnTo>
                  <a:lnTo>
                    <a:pt x="2453" y="334"/>
                  </a:lnTo>
                  <a:lnTo>
                    <a:pt x="3536" y="1418"/>
                  </a:lnTo>
                  <a:cubicBezTo>
                    <a:pt x="3572" y="1442"/>
                    <a:pt x="3608" y="1465"/>
                    <a:pt x="3655" y="1465"/>
                  </a:cubicBezTo>
                  <a:lnTo>
                    <a:pt x="5358" y="1465"/>
                  </a:lnTo>
                  <a:cubicBezTo>
                    <a:pt x="5441" y="1465"/>
                    <a:pt x="5513" y="1394"/>
                    <a:pt x="5513" y="1299"/>
                  </a:cubicBezTo>
                  <a:cubicBezTo>
                    <a:pt x="5513" y="1204"/>
                    <a:pt x="5441" y="1132"/>
                    <a:pt x="5358" y="1132"/>
                  </a:cubicBezTo>
                  <a:lnTo>
                    <a:pt x="3727" y="1132"/>
                  </a:lnTo>
                  <a:lnTo>
                    <a:pt x="2643" y="49"/>
                  </a:lnTo>
                  <a:cubicBezTo>
                    <a:pt x="2619" y="13"/>
                    <a:pt x="2572" y="1"/>
                    <a:pt x="2524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013;p11">
              <a:extLst>
                <a:ext uri="{FF2B5EF4-FFF2-40B4-BE49-F238E27FC236}">
                  <a16:creationId xmlns:a16="http://schemas.microsoft.com/office/drawing/2014/main" id="{C6501D21-097B-9E5E-D533-79511B72FE8C}"/>
                </a:ext>
              </a:extLst>
            </p:cNvPr>
            <p:cNvSpPr/>
            <p:nvPr/>
          </p:nvSpPr>
          <p:spPr>
            <a:xfrm>
              <a:off x="3810682" y="2248812"/>
              <a:ext cx="1774" cy="253"/>
            </a:xfrm>
            <a:custGeom>
              <a:avLst/>
              <a:gdLst/>
              <a:ahLst/>
              <a:cxnLst/>
              <a:rect l="l" t="t" r="r" b="b"/>
              <a:pathLst>
                <a:path w="56" h="8" extrusionOk="0">
                  <a:moveTo>
                    <a:pt x="1" y="1"/>
                  </a:moveTo>
                  <a:cubicBezTo>
                    <a:pt x="1" y="1"/>
                    <a:pt x="7" y="2"/>
                    <a:pt x="24" y="4"/>
                  </a:cubicBezTo>
                  <a:cubicBezTo>
                    <a:pt x="44" y="7"/>
                    <a:pt x="52" y="8"/>
                    <a:pt x="53" y="8"/>
                  </a:cubicBezTo>
                  <a:cubicBezTo>
                    <a:pt x="55" y="8"/>
                    <a:pt x="3" y="1"/>
                    <a:pt x="1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" name="Google Shape;1014;p11">
            <a:extLst>
              <a:ext uri="{FF2B5EF4-FFF2-40B4-BE49-F238E27FC236}">
                <a16:creationId xmlns:a16="http://schemas.microsoft.com/office/drawing/2014/main" id="{9D05E5F8-BD51-7519-A14D-8B9EC4844170}"/>
              </a:ext>
            </a:extLst>
          </p:cNvPr>
          <p:cNvSpPr/>
          <p:nvPr/>
        </p:nvSpPr>
        <p:spPr>
          <a:xfrm>
            <a:off x="8562179" y="3428625"/>
            <a:ext cx="503598" cy="484411"/>
          </a:xfrm>
          <a:custGeom>
            <a:avLst/>
            <a:gdLst/>
            <a:ahLst/>
            <a:cxnLst/>
            <a:rect l="l" t="t" r="r" b="b"/>
            <a:pathLst>
              <a:path w="13835" h="12785" extrusionOk="0">
                <a:moveTo>
                  <a:pt x="7507" y="4685"/>
                </a:moveTo>
                <a:lnTo>
                  <a:pt x="9182" y="6763"/>
                </a:lnTo>
                <a:lnTo>
                  <a:pt x="8220" y="6763"/>
                </a:lnTo>
                <a:cubicBezTo>
                  <a:pt x="8096" y="6763"/>
                  <a:pt x="8003" y="6825"/>
                  <a:pt x="8003" y="6949"/>
                </a:cubicBezTo>
                <a:lnTo>
                  <a:pt x="8003" y="10485"/>
                </a:lnTo>
                <a:lnTo>
                  <a:pt x="7010" y="10485"/>
                </a:lnTo>
                <a:lnTo>
                  <a:pt x="7010" y="6949"/>
                </a:lnTo>
                <a:cubicBezTo>
                  <a:pt x="7010" y="6825"/>
                  <a:pt x="6917" y="6763"/>
                  <a:pt x="6824" y="6763"/>
                </a:cubicBezTo>
                <a:lnTo>
                  <a:pt x="5832" y="6763"/>
                </a:lnTo>
                <a:lnTo>
                  <a:pt x="7507" y="4685"/>
                </a:lnTo>
                <a:close/>
                <a:moveTo>
                  <a:pt x="7480" y="0"/>
                </a:moveTo>
                <a:cubicBezTo>
                  <a:pt x="6016" y="0"/>
                  <a:pt x="4776" y="1168"/>
                  <a:pt x="4715" y="2637"/>
                </a:cubicBezTo>
                <a:cubicBezTo>
                  <a:pt x="4405" y="2451"/>
                  <a:pt x="4033" y="2358"/>
                  <a:pt x="3691" y="2358"/>
                </a:cubicBezTo>
                <a:cubicBezTo>
                  <a:pt x="3412" y="2358"/>
                  <a:pt x="3164" y="2420"/>
                  <a:pt x="2947" y="2513"/>
                </a:cubicBezTo>
                <a:cubicBezTo>
                  <a:pt x="2698" y="2596"/>
                  <a:pt x="2794" y="2900"/>
                  <a:pt x="3015" y="2900"/>
                </a:cubicBezTo>
                <a:cubicBezTo>
                  <a:pt x="3042" y="2900"/>
                  <a:pt x="3071" y="2896"/>
                  <a:pt x="3102" y="2886"/>
                </a:cubicBezTo>
                <a:cubicBezTo>
                  <a:pt x="3288" y="2823"/>
                  <a:pt x="3474" y="2761"/>
                  <a:pt x="3691" y="2761"/>
                </a:cubicBezTo>
                <a:cubicBezTo>
                  <a:pt x="4095" y="2761"/>
                  <a:pt x="4498" y="2917"/>
                  <a:pt x="4808" y="3196"/>
                </a:cubicBezTo>
                <a:cubicBezTo>
                  <a:pt x="4847" y="3235"/>
                  <a:pt x="4895" y="3252"/>
                  <a:pt x="4943" y="3252"/>
                </a:cubicBezTo>
                <a:cubicBezTo>
                  <a:pt x="5047" y="3252"/>
                  <a:pt x="5149" y="3168"/>
                  <a:pt x="5149" y="3041"/>
                </a:cubicBezTo>
                <a:cubicBezTo>
                  <a:pt x="4963" y="1676"/>
                  <a:pt x="5987" y="466"/>
                  <a:pt x="7352" y="404"/>
                </a:cubicBezTo>
                <a:cubicBezTo>
                  <a:pt x="7406" y="400"/>
                  <a:pt x="7461" y="398"/>
                  <a:pt x="7515" y="398"/>
                </a:cubicBezTo>
                <a:cubicBezTo>
                  <a:pt x="8807" y="398"/>
                  <a:pt x="9864" y="1451"/>
                  <a:pt x="9864" y="2761"/>
                </a:cubicBezTo>
                <a:cubicBezTo>
                  <a:pt x="9864" y="2948"/>
                  <a:pt x="9833" y="3134"/>
                  <a:pt x="9802" y="3320"/>
                </a:cubicBezTo>
                <a:cubicBezTo>
                  <a:pt x="9778" y="3442"/>
                  <a:pt x="9889" y="3565"/>
                  <a:pt x="10013" y="3565"/>
                </a:cubicBezTo>
                <a:cubicBezTo>
                  <a:pt x="10046" y="3565"/>
                  <a:pt x="10080" y="3556"/>
                  <a:pt x="10112" y="3537"/>
                </a:cubicBezTo>
                <a:cubicBezTo>
                  <a:pt x="10268" y="3444"/>
                  <a:pt x="10454" y="3382"/>
                  <a:pt x="10671" y="3382"/>
                </a:cubicBezTo>
                <a:cubicBezTo>
                  <a:pt x="11446" y="3382"/>
                  <a:pt x="11974" y="4219"/>
                  <a:pt x="11632" y="4933"/>
                </a:cubicBezTo>
                <a:cubicBezTo>
                  <a:pt x="11570" y="5057"/>
                  <a:pt x="11632" y="5212"/>
                  <a:pt x="11787" y="5243"/>
                </a:cubicBezTo>
                <a:cubicBezTo>
                  <a:pt x="12718" y="5398"/>
                  <a:pt x="13400" y="6205"/>
                  <a:pt x="13431" y="7166"/>
                </a:cubicBezTo>
                <a:lnTo>
                  <a:pt x="13431" y="7197"/>
                </a:lnTo>
                <a:cubicBezTo>
                  <a:pt x="13431" y="8283"/>
                  <a:pt x="12532" y="9213"/>
                  <a:pt x="11446" y="9213"/>
                </a:cubicBezTo>
                <a:lnTo>
                  <a:pt x="10268" y="9213"/>
                </a:lnTo>
                <a:lnTo>
                  <a:pt x="10268" y="8810"/>
                </a:lnTo>
                <a:cubicBezTo>
                  <a:pt x="10268" y="8624"/>
                  <a:pt x="10112" y="8469"/>
                  <a:pt x="9926" y="8469"/>
                </a:cubicBezTo>
                <a:lnTo>
                  <a:pt x="8406" y="8469"/>
                </a:lnTo>
                <a:lnTo>
                  <a:pt x="8406" y="7135"/>
                </a:lnTo>
                <a:lnTo>
                  <a:pt x="9616" y="7135"/>
                </a:lnTo>
                <a:cubicBezTo>
                  <a:pt x="9771" y="7135"/>
                  <a:pt x="9864" y="6949"/>
                  <a:pt x="9771" y="6825"/>
                </a:cubicBezTo>
                <a:lnTo>
                  <a:pt x="7662" y="4250"/>
                </a:lnTo>
                <a:cubicBezTo>
                  <a:pt x="7631" y="4188"/>
                  <a:pt x="7569" y="4157"/>
                  <a:pt x="7507" y="4157"/>
                </a:cubicBezTo>
                <a:cubicBezTo>
                  <a:pt x="7445" y="4157"/>
                  <a:pt x="7383" y="4188"/>
                  <a:pt x="7352" y="4250"/>
                </a:cubicBezTo>
                <a:lnTo>
                  <a:pt x="5242" y="6825"/>
                </a:lnTo>
                <a:cubicBezTo>
                  <a:pt x="5118" y="6949"/>
                  <a:pt x="5211" y="7135"/>
                  <a:pt x="5397" y="7166"/>
                </a:cubicBezTo>
                <a:lnTo>
                  <a:pt x="6576" y="7166"/>
                </a:lnTo>
                <a:lnTo>
                  <a:pt x="6576" y="8469"/>
                </a:lnTo>
                <a:lnTo>
                  <a:pt x="5397" y="8469"/>
                </a:lnTo>
                <a:lnTo>
                  <a:pt x="4994" y="7942"/>
                </a:lnTo>
                <a:cubicBezTo>
                  <a:pt x="4932" y="7849"/>
                  <a:pt x="4839" y="7787"/>
                  <a:pt x="4746" y="7787"/>
                </a:cubicBezTo>
                <a:lnTo>
                  <a:pt x="3909" y="7787"/>
                </a:lnTo>
                <a:cubicBezTo>
                  <a:pt x="3691" y="7787"/>
                  <a:pt x="3536" y="7942"/>
                  <a:pt x="3536" y="8159"/>
                </a:cubicBezTo>
                <a:lnTo>
                  <a:pt x="3536" y="9213"/>
                </a:lnTo>
                <a:lnTo>
                  <a:pt x="2389" y="9213"/>
                </a:lnTo>
                <a:cubicBezTo>
                  <a:pt x="1303" y="9213"/>
                  <a:pt x="403" y="8314"/>
                  <a:pt x="403" y="7228"/>
                </a:cubicBezTo>
                <a:lnTo>
                  <a:pt x="403" y="7197"/>
                </a:lnTo>
                <a:cubicBezTo>
                  <a:pt x="403" y="6236"/>
                  <a:pt x="1086" y="5429"/>
                  <a:pt x="2047" y="5243"/>
                </a:cubicBezTo>
                <a:cubicBezTo>
                  <a:pt x="2171" y="5243"/>
                  <a:pt x="2234" y="5088"/>
                  <a:pt x="2171" y="4995"/>
                </a:cubicBezTo>
                <a:cubicBezTo>
                  <a:pt x="2109" y="4809"/>
                  <a:pt x="2078" y="4592"/>
                  <a:pt x="2078" y="4405"/>
                </a:cubicBezTo>
                <a:cubicBezTo>
                  <a:pt x="2078" y="4033"/>
                  <a:pt x="2202" y="3661"/>
                  <a:pt x="2451" y="3351"/>
                </a:cubicBezTo>
                <a:cubicBezTo>
                  <a:pt x="2589" y="3213"/>
                  <a:pt x="2454" y="3024"/>
                  <a:pt x="2299" y="3024"/>
                </a:cubicBezTo>
                <a:cubicBezTo>
                  <a:pt x="2245" y="3024"/>
                  <a:pt x="2189" y="3047"/>
                  <a:pt x="2140" y="3103"/>
                </a:cubicBezTo>
                <a:cubicBezTo>
                  <a:pt x="1861" y="3475"/>
                  <a:pt x="1675" y="3940"/>
                  <a:pt x="1675" y="4405"/>
                </a:cubicBezTo>
                <a:cubicBezTo>
                  <a:pt x="1675" y="4561"/>
                  <a:pt x="1706" y="4747"/>
                  <a:pt x="1737" y="4902"/>
                </a:cubicBezTo>
                <a:cubicBezTo>
                  <a:pt x="714" y="5181"/>
                  <a:pt x="0" y="6143"/>
                  <a:pt x="0" y="7197"/>
                </a:cubicBezTo>
                <a:lnTo>
                  <a:pt x="0" y="7228"/>
                </a:lnTo>
                <a:cubicBezTo>
                  <a:pt x="0" y="8562"/>
                  <a:pt x="1086" y="9617"/>
                  <a:pt x="2389" y="9617"/>
                </a:cubicBezTo>
                <a:lnTo>
                  <a:pt x="3567" y="9617"/>
                </a:lnTo>
                <a:lnTo>
                  <a:pt x="3567" y="12439"/>
                </a:lnTo>
                <a:cubicBezTo>
                  <a:pt x="3567" y="12626"/>
                  <a:pt x="3722" y="12781"/>
                  <a:pt x="3909" y="12781"/>
                </a:cubicBezTo>
                <a:lnTo>
                  <a:pt x="9926" y="12781"/>
                </a:lnTo>
                <a:cubicBezTo>
                  <a:pt x="9942" y="12783"/>
                  <a:pt x="9958" y="12785"/>
                  <a:pt x="9973" y="12785"/>
                </a:cubicBezTo>
                <a:cubicBezTo>
                  <a:pt x="10138" y="12785"/>
                  <a:pt x="10268" y="12638"/>
                  <a:pt x="10268" y="12439"/>
                </a:cubicBezTo>
                <a:lnTo>
                  <a:pt x="10268" y="11540"/>
                </a:lnTo>
                <a:cubicBezTo>
                  <a:pt x="10237" y="11447"/>
                  <a:pt x="10159" y="11400"/>
                  <a:pt x="10081" y="11400"/>
                </a:cubicBezTo>
                <a:cubicBezTo>
                  <a:pt x="10004" y="11400"/>
                  <a:pt x="9926" y="11447"/>
                  <a:pt x="9895" y="11540"/>
                </a:cubicBezTo>
                <a:lnTo>
                  <a:pt x="9895" y="12408"/>
                </a:lnTo>
                <a:lnTo>
                  <a:pt x="3971" y="12408"/>
                </a:lnTo>
                <a:lnTo>
                  <a:pt x="3971" y="8190"/>
                </a:lnTo>
                <a:lnTo>
                  <a:pt x="4715" y="8190"/>
                </a:lnTo>
                <a:cubicBezTo>
                  <a:pt x="4839" y="8376"/>
                  <a:pt x="5149" y="8779"/>
                  <a:pt x="5149" y="8779"/>
                </a:cubicBezTo>
                <a:cubicBezTo>
                  <a:pt x="5180" y="8841"/>
                  <a:pt x="5242" y="8872"/>
                  <a:pt x="5304" y="8872"/>
                </a:cubicBezTo>
                <a:lnTo>
                  <a:pt x="6607" y="8872"/>
                </a:lnTo>
                <a:lnTo>
                  <a:pt x="6607" y="10671"/>
                </a:lnTo>
                <a:cubicBezTo>
                  <a:pt x="6607" y="10795"/>
                  <a:pt x="6700" y="10888"/>
                  <a:pt x="6793" y="10888"/>
                </a:cubicBezTo>
                <a:lnTo>
                  <a:pt x="8220" y="10888"/>
                </a:lnTo>
                <a:cubicBezTo>
                  <a:pt x="8313" y="10888"/>
                  <a:pt x="8406" y="10795"/>
                  <a:pt x="8406" y="10671"/>
                </a:cubicBezTo>
                <a:lnTo>
                  <a:pt x="8406" y="8872"/>
                </a:lnTo>
                <a:lnTo>
                  <a:pt x="9895" y="8872"/>
                </a:lnTo>
                <a:lnTo>
                  <a:pt x="9895" y="10640"/>
                </a:lnTo>
                <a:cubicBezTo>
                  <a:pt x="9926" y="10733"/>
                  <a:pt x="10004" y="10780"/>
                  <a:pt x="10081" y="10780"/>
                </a:cubicBezTo>
                <a:cubicBezTo>
                  <a:pt x="10159" y="10780"/>
                  <a:pt x="10237" y="10733"/>
                  <a:pt x="10268" y="10640"/>
                </a:cubicBezTo>
                <a:lnTo>
                  <a:pt x="10268" y="9586"/>
                </a:lnTo>
                <a:lnTo>
                  <a:pt x="11446" y="9586"/>
                </a:lnTo>
                <a:cubicBezTo>
                  <a:pt x="12749" y="9586"/>
                  <a:pt x="13835" y="8531"/>
                  <a:pt x="13835" y="7197"/>
                </a:cubicBezTo>
                <a:lnTo>
                  <a:pt x="13835" y="7166"/>
                </a:lnTo>
                <a:cubicBezTo>
                  <a:pt x="13835" y="6123"/>
                  <a:pt x="13137" y="5202"/>
                  <a:pt x="12102" y="4881"/>
                </a:cubicBezTo>
                <a:lnTo>
                  <a:pt x="12102" y="4881"/>
                </a:lnTo>
                <a:cubicBezTo>
                  <a:pt x="12131" y="4736"/>
                  <a:pt x="12160" y="4616"/>
                  <a:pt x="12160" y="4467"/>
                </a:cubicBezTo>
                <a:cubicBezTo>
                  <a:pt x="12160" y="3622"/>
                  <a:pt x="11485" y="2980"/>
                  <a:pt x="10691" y="2980"/>
                </a:cubicBezTo>
                <a:cubicBezTo>
                  <a:pt x="10553" y="2980"/>
                  <a:pt x="10410" y="2999"/>
                  <a:pt x="10268" y="3041"/>
                </a:cubicBezTo>
                <a:cubicBezTo>
                  <a:pt x="10268" y="2948"/>
                  <a:pt x="10268" y="2854"/>
                  <a:pt x="10268" y="2761"/>
                </a:cubicBezTo>
                <a:cubicBezTo>
                  <a:pt x="10268" y="1242"/>
                  <a:pt x="9058" y="32"/>
                  <a:pt x="7538" y="1"/>
                </a:cubicBezTo>
                <a:cubicBezTo>
                  <a:pt x="7519" y="0"/>
                  <a:pt x="7499" y="0"/>
                  <a:pt x="7480" y="0"/>
                </a:cubicBezTo>
                <a:close/>
              </a:path>
            </a:pathLst>
          </a:custGeom>
          <a:solidFill>
            <a:srgbClr val="ACD1E5"/>
          </a:solidFill>
          <a:ln>
            <a:solidFill>
              <a:srgbClr val="EAAA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0" name="Google Shape;1015;p11">
            <a:extLst>
              <a:ext uri="{FF2B5EF4-FFF2-40B4-BE49-F238E27FC236}">
                <a16:creationId xmlns:a16="http://schemas.microsoft.com/office/drawing/2014/main" id="{B9A1A25F-CA93-EC8B-E42D-DFD18BB1AE21}"/>
              </a:ext>
            </a:extLst>
          </p:cNvPr>
          <p:cNvCxnSpPr>
            <a:stCxn id="5" idx="0"/>
            <a:endCxn id="6" idx="2"/>
          </p:cNvCxnSpPr>
          <p:nvPr/>
        </p:nvCxnSpPr>
        <p:spPr>
          <a:xfrm>
            <a:off x="4140463" y="3646922"/>
            <a:ext cx="453900" cy="0"/>
          </a:xfrm>
          <a:prstGeom prst="straightConnector1">
            <a:avLst/>
          </a:prstGeom>
          <a:noFill/>
          <a:ln w="9525" cap="flat" cmpd="sng">
            <a:solidFill>
              <a:srgbClr val="002855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81" name="Google Shape;1016;p11">
            <a:extLst>
              <a:ext uri="{FF2B5EF4-FFF2-40B4-BE49-F238E27FC236}">
                <a16:creationId xmlns:a16="http://schemas.microsoft.com/office/drawing/2014/main" id="{4C3DB192-13BC-126E-EDB1-B4596E516934}"/>
              </a:ext>
            </a:extLst>
          </p:cNvPr>
          <p:cNvCxnSpPr>
            <a:stCxn id="6" idx="0"/>
            <a:endCxn id="7" idx="2"/>
          </p:cNvCxnSpPr>
          <p:nvPr/>
        </p:nvCxnSpPr>
        <p:spPr>
          <a:xfrm>
            <a:off x="5396913" y="3646922"/>
            <a:ext cx="464400" cy="0"/>
          </a:xfrm>
          <a:prstGeom prst="straightConnector1">
            <a:avLst/>
          </a:prstGeom>
          <a:noFill/>
          <a:ln w="9525" cap="flat" cmpd="sng">
            <a:solidFill>
              <a:srgbClr val="002855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82" name="Google Shape;1017;p11">
            <a:extLst>
              <a:ext uri="{FF2B5EF4-FFF2-40B4-BE49-F238E27FC236}">
                <a16:creationId xmlns:a16="http://schemas.microsoft.com/office/drawing/2014/main" id="{30FF8BA1-CBAF-7DCC-2B3B-AFBDB0EFAAE2}"/>
              </a:ext>
            </a:extLst>
          </p:cNvPr>
          <p:cNvCxnSpPr>
            <a:stCxn id="7" idx="0"/>
            <a:endCxn id="8" idx="2"/>
          </p:cNvCxnSpPr>
          <p:nvPr/>
        </p:nvCxnSpPr>
        <p:spPr>
          <a:xfrm>
            <a:off x="6663850" y="3646922"/>
            <a:ext cx="464400" cy="0"/>
          </a:xfrm>
          <a:prstGeom prst="straightConnector1">
            <a:avLst/>
          </a:prstGeom>
          <a:noFill/>
          <a:ln w="9525" cap="flat" cmpd="sng">
            <a:solidFill>
              <a:srgbClr val="002855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83" name="Google Shape;1018;p11">
            <a:extLst>
              <a:ext uri="{FF2B5EF4-FFF2-40B4-BE49-F238E27FC236}">
                <a16:creationId xmlns:a16="http://schemas.microsoft.com/office/drawing/2014/main" id="{1428EE37-B8F6-6EDA-C182-B48FF808BD4E}"/>
              </a:ext>
            </a:extLst>
          </p:cNvPr>
          <p:cNvCxnSpPr>
            <a:stCxn id="8" idx="0"/>
            <a:endCxn id="9" idx="2"/>
          </p:cNvCxnSpPr>
          <p:nvPr/>
        </p:nvCxnSpPr>
        <p:spPr>
          <a:xfrm>
            <a:off x="7930813" y="3646922"/>
            <a:ext cx="478800" cy="0"/>
          </a:xfrm>
          <a:prstGeom prst="straightConnector1">
            <a:avLst/>
          </a:prstGeom>
          <a:noFill/>
          <a:ln w="9525" cap="flat" cmpd="sng">
            <a:solidFill>
              <a:srgbClr val="002855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84" name="Google Shape;1019;p11">
            <a:extLst>
              <a:ext uri="{FF2B5EF4-FFF2-40B4-BE49-F238E27FC236}">
                <a16:creationId xmlns:a16="http://schemas.microsoft.com/office/drawing/2014/main" id="{8AE44600-0DF7-ED0C-7566-ED3C1FC6C872}"/>
              </a:ext>
            </a:extLst>
          </p:cNvPr>
          <p:cNvCxnSpPr>
            <a:endCxn id="5" idx="2"/>
          </p:cNvCxnSpPr>
          <p:nvPr/>
        </p:nvCxnSpPr>
        <p:spPr>
          <a:xfrm>
            <a:off x="2917663" y="3646922"/>
            <a:ext cx="420300" cy="0"/>
          </a:xfrm>
          <a:prstGeom prst="straightConnector1">
            <a:avLst/>
          </a:prstGeom>
          <a:noFill/>
          <a:ln w="9525" cap="flat" cmpd="sng">
            <a:solidFill>
              <a:srgbClr val="002855"/>
            </a:solidFill>
            <a:prstDash val="solid"/>
            <a:round/>
            <a:headEnd type="oval" w="med" len="med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2275952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1D407-CE35-F481-66C2-FBD9E573E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a black border&#10;&#10;AI-generated content may be incorrect.">
            <a:extLst>
              <a:ext uri="{FF2B5EF4-FFF2-40B4-BE49-F238E27FC236}">
                <a16:creationId xmlns:a16="http://schemas.microsoft.com/office/drawing/2014/main" id="{6C56E966-DC9F-07C6-F2AA-F0469B38D5A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EAAA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79B5D4-257B-435D-61D6-45B9CB947953}"/>
              </a:ext>
            </a:extLst>
          </p:cNvPr>
          <p:cNvSpPr txBox="1"/>
          <p:nvPr/>
        </p:nvSpPr>
        <p:spPr>
          <a:xfrm>
            <a:off x="3945351" y="403436"/>
            <a:ext cx="4582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solidFill>
                  <a:srgbClr val="002855"/>
                </a:solidFill>
                <a:latin typeface="Config Variable Condensed Black Condensed" pitchFamily="2" charset="77"/>
              </a:rPr>
              <a:t>Quality Control</a:t>
            </a:r>
          </a:p>
        </p:txBody>
      </p:sp>
      <p:cxnSp>
        <p:nvCxnSpPr>
          <p:cNvPr id="4" name="Google Shape;353;p2">
            <a:extLst>
              <a:ext uri="{FF2B5EF4-FFF2-40B4-BE49-F238E27FC236}">
                <a16:creationId xmlns:a16="http://schemas.microsoft.com/office/drawing/2014/main" id="{8138A6BA-E6B9-7111-5E54-7B214375A2B8}"/>
              </a:ext>
            </a:extLst>
          </p:cNvPr>
          <p:cNvCxnSpPr>
            <a:cxnSpLocks/>
          </p:cNvCxnSpPr>
          <p:nvPr/>
        </p:nvCxnSpPr>
        <p:spPr>
          <a:xfrm>
            <a:off x="3945351" y="1447402"/>
            <a:ext cx="4268745" cy="0"/>
          </a:xfrm>
          <a:prstGeom prst="straightConnector1">
            <a:avLst/>
          </a:prstGeom>
          <a:noFill/>
          <a:ln w="19050" cap="flat" cmpd="sng">
            <a:solidFill>
              <a:srgbClr val="EAAA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Google Shape;1024;p12">
            <a:extLst>
              <a:ext uri="{FF2B5EF4-FFF2-40B4-BE49-F238E27FC236}">
                <a16:creationId xmlns:a16="http://schemas.microsoft.com/office/drawing/2014/main" id="{15A4F098-24FD-59EF-6CB9-86A2E269139F}"/>
              </a:ext>
            </a:extLst>
          </p:cNvPr>
          <p:cNvSpPr/>
          <p:nvPr/>
        </p:nvSpPr>
        <p:spPr>
          <a:xfrm rot="-8639664">
            <a:off x="4969169" y="4210883"/>
            <a:ext cx="986452" cy="986452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C3B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025;p12">
            <a:extLst>
              <a:ext uri="{FF2B5EF4-FFF2-40B4-BE49-F238E27FC236}">
                <a16:creationId xmlns:a16="http://schemas.microsoft.com/office/drawing/2014/main" id="{D76DEF2D-F516-FC24-D8C5-B977396ADF98}"/>
              </a:ext>
            </a:extLst>
          </p:cNvPr>
          <p:cNvSpPr/>
          <p:nvPr/>
        </p:nvSpPr>
        <p:spPr>
          <a:xfrm rot="4320347">
            <a:off x="6792118" y="2886967"/>
            <a:ext cx="986660" cy="98666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C3B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026;p12">
            <a:extLst>
              <a:ext uri="{FF2B5EF4-FFF2-40B4-BE49-F238E27FC236}">
                <a16:creationId xmlns:a16="http://schemas.microsoft.com/office/drawing/2014/main" id="{5E74605B-ECD4-8094-77F1-24E24011D12B}"/>
              </a:ext>
            </a:extLst>
          </p:cNvPr>
          <p:cNvSpPr/>
          <p:nvPr/>
        </p:nvSpPr>
        <p:spPr>
          <a:xfrm rot="-4320670">
            <a:off x="4537002" y="2886975"/>
            <a:ext cx="986945" cy="986945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C3B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027;p12">
            <a:extLst>
              <a:ext uri="{FF2B5EF4-FFF2-40B4-BE49-F238E27FC236}">
                <a16:creationId xmlns:a16="http://schemas.microsoft.com/office/drawing/2014/main" id="{78C59811-0804-992A-447C-EC1C2D3D2C3A}"/>
              </a:ext>
            </a:extLst>
          </p:cNvPr>
          <p:cNvSpPr/>
          <p:nvPr/>
        </p:nvSpPr>
        <p:spPr>
          <a:xfrm rot="8639433">
            <a:off x="6364156" y="4210372"/>
            <a:ext cx="986871" cy="986871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C3B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028;p12">
            <a:extLst>
              <a:ext uri="{FF2B5EF4-FFF2-40B4-BE49-F238E27FC236}">
                <a16:creationId xmlns:a16="http://schemas.microsoft.com/office/drawing/2014/main" id="{D5607135-E706-A26E-6E3C-A83B8CE5E16D}"/>
              </a:ext>
            </a:extLst>
          </p:cNvPr>
          <p:cNvSpPr/>
          <p:nvPr/>
        </p:nvSpPr>
        <p:spPr>
          <a:xfrm>
            <a:off x="5666793" y="2067274"/>
            <a:ext cx="986700" cy="9867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29;p12">
            <a:extLst>
              <a:ext uri="{FF2B5EF4-FFF2-40B4-BE49-F238E27FC236}">
                <a16:creationId xmlns:a16="http://schemas.microsoft.com/office/drawing/2014/main" id="{9A0FCA5E-A840-F515-A2C4-CFDF111C0098}"/>
              </a:ext>
            </a:extLst>
          </p:cNvPr>
          <p:cNvSpPr txBox="1"/>
          <p:nvPr/>
        </p:nvSpPr>
        <p:spPr>
          <a:xfrm>
            <a:off x="2209634" y="3341921"/>
            <a:ext cx="1780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kern="0">
                <a:solidFill>
                  <a:srgbClr val="273446"/>
                </a:solidFill>
                <a:latin typeface="Catamaran"/>
                <a:ea typeface="Catamaran"/>
                <a:cs typeface="Catamaran"/>
                <a:sym typeface="Catamaran"/>
              </a:rPr>
              <a:t>The PDF is checked for OCR, artifacts, folds and other errors.</a:t>
            </a:r>
            <a:endParaRPr sz="1400" kern="0">
              <a:solidFill>
                <a:srgbClr val="27344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1" name="Google Shape;1030;p12">
            <a:extLst>
              <a:ext uri="{FF2B5EF4-FFF2-40B4-BE49-F238E27FC236}">
                <a16:creationId xmlns:a16="http://schemas.microsoft.com/office/drawing/2014/main" id="{995DC209-32DE-42EE-DA95-FEDB205ADDD0}"/>
              </a:ext>
            </a:extLst>
          </p:cNvPr>
          <p:cNvSpPr txBox="1"/>
          <p:nvPr/>
        </p:nvSpPr>
        <p:spPr>
          <a:xfrm>
            <a:off x="8138025" y="2008087"/>
            <a:ext cx="1776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kern="0">
                <a:solidFill>
                  <a:srgbClr val="273446"/>
                </a:solidFill>
                <a:latin typeface="Catamaran"/>
                <a:ea typeface="Catamaran"/>
                <a:cs typeface="Catamaran"/>
                <a:sym typeface="Catamaran"/>
              </a:rPr>
              <a:t>The GeoTIFF is checked for accuracy and quality.</a:t>
            </a:r>
            <a:endParaRPr sz="1400" kern="0">
              <a:solidFill>
                <a:srgbClr val="27344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" name="Google Shape;1031;p12">
            <a:extLst>
              <a:ext uri="{FF2B5EF4-FFF2-40B4-BE49-F238E27FC236}">
                <a16:creationId xmlns:a16="http://schemas.microsoft.com/office/drawing/2014/main" id="{5EEBBFEC-1801-2552-F937-7E9B875F9742}"/>
              </a:ext>
            </a:extLst>
          </p:cNvPr>
          <p:cNvSpPr txBox="1"/>
          <p:nvPr/>
        </p:nvSpPr>
        <p:spPr>
          <a:xfrm>
            <a:off x="8134300" y="3341921"/>
            <a:ext cx="1776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kern="0">
                <a:solidFill>
                  <a:srgbClr val="273446"/>
                </a:solidFill>
                <a:latin typeface="Catamaran"/>
                <a:ea typeface="Catamaran"/>
                <a:cs typeface="Catamaran"/>
                <a:sym typeface="Catamaran"/>
              </a:rPr>
              <a:t>Once approved, the file is renamed using the renaming script.</a:t>
            </a:r>
            <a:endParaRPr sz="1400" kern="0">
              <a:solidFill>
                <a:srgbClr val="27344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3" name="Google Shape;1032;p12">
            <a:extLst>
              <a:ext uri="{FF2B5EF4-FFF2-40B4-BE49-F238E27FC236}">
                <a16:creationId xmlns:a16="http://schemas.microsoft.com/office/drawing/2014/main" id="{C4F52CDC-1DA7-86F8-3553-F6805FD9A1EC}"/>
              </a:ext>
            </a:extLst>
          </p:cNvPr>
          <p:cNvSpPr txBox="1"/>
          <p:nvPr/>
        </p:nvSpPr>
        <p:spPr>
          <a:xfrm>
            <a:off x="2201000" y="4675748"/>
            <a:ext cx="1780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kern="0" dirty="0">
                <a:solidFill>
                  <a:srgbClr val="273446"/>
                </a:solidFill>
                <a:latin typeface="Catamaran"/>
                <a:ea typeface="Catamaran"/>
                <a:cs typeface="Catamaran"/>
                <a:sym typeface="Catamaran"/>
              </a:rPr>
              <a:t>The TIFF folder is checked for accurate quantity.</a:t>
            </a:r>
            <a:endParaRPr sz="1400" kern="0" dirty="0">
              <a:solidFill>
                <a:srgbClr val="27344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4" name="Google Shape;1033;p12">
            <a:extLst>
              <a:ext uri="{FF2B5EF4-FFF2-40B4-BE49-F238E27FC236}">
                <a16:creationId xmlns:a16="http://schemas.microsoft.com/office/drawing/2014/main" id="{1AB798AA-E5F6-4044-8CB2-E422BA66906F}"/>
              </a:ext>
            </a:extLst>
          </p:cNvPr>
          <p:cNvSpPr txBox="1"/>
          <p:nvPr/>
        </p:nvSpPr>
        <p:spPr>
          <a:xfrm>
            <a:off x="8134300" y="4675747"/>
            <a:ext cx="1776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kern="0" dirty="0">
                <a:solidFill>
                  <a:srgbClr val="273446"/>
                </a:solidFill>
                <a:latin typeface="Catamaran"/>
                <a:ea typeface="Catamaran"/>
                <a:cs typeface="Catamaran"/>
                <a:sym typeface="Catamaran"/>
              </a:rPr>
              <a:t>The file is moved to its final location for complete Project Books.</a:t>
            </a:r>
            <a:endParaRPr sz="1400" kern="0" dirty="0">
              <a:solidFill>
                <a:srgbClr val="27344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5" name="Google Shape;1034;p12">
            <a:extLst>
              <a:ext uri="{FF2B5EF4-FFF2-40B4-BE49-F238E27FC236}">
                <a16:creationId xmlns:a16="http://schemas.microsoft.com/office/drawing/2014/main" id="{842DF1D2-4E46-AC4B-1FDB-C8C3A550FD0B}"/>
              </a:ext>
            </a:extLst>
          </p:cNvPr>
          <p:cNvSpPr txBox="1"/>
          <p:nvPr/>
        </p:nvSpPr>
        <p:spPr>
          <a:xfrm>
            <a:off x="2205900" y="2991273"/>
            <a:ext cx="17805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kern="0">
                <a:solidFill>
                  <a:srgbClr val="27344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Check PDF</a:t>
            </a:r>
            <a:endParaRPr sz="1600" kern="0">
              <a:solidFill>
                <a:srgbClr val="27344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" name="Google Shape;1035;p12">
            <a:extLst>
              <a:ext uri="{FF2B5EF4-FFF2-40B4-BE49-F238E27FC236}">
                <a16:creationId xmlns:a16="http://schemas.microsoft.com/office/drawing/2014/main" id="{D4C14CBE-55D5-E9A3-3982-5FBFD9972406}"/>
              </a:ext>
            </a:extLst>
          </p:cNvPr>
          <p:cNvSpPr txBox="1"/>
          <p:nvPr/>
        </p:nvSpPr>
        <p:spPr>
          <a:xfrm>
            <a:off x="8134300" y="1657448"/>
            <a:ext cx="1923861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kern="0">
                <a:solidFill>
                  <a:srgbClr val="27344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Check GeoTIFF</a:t>
            </a:r>
            <a:endParaRPr sz="1600" kern="0">
              <a:solidFill>
                <a:srgbClr val="27344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" name="Google Shape;1036;p12">
            <a:extLst>
              <a:ext uri="{FF2B5EF4-FFF2-40B4-BE49-F238E27FC236}">
                <a16:creationId xmlns:a16="http://schemas.microsoft.com/office/drawing/2014/main" id="{733F9D2F-A314-A3FB-D78F-D22EA3F02AC2}"/>
              </a:ext>
            </a:extLst>
          </p:cNvPr>
          <p:cNvSpPr txBox="1"/>
          <p:nvPr/>
        </p:nvSpPr>
        <p:spPr>
          <a:xfrm>
            <a:off x="8138026" y="2991273"/>
            <a:ext cx="17769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kern="0">
                <a:solidFill>
                  <a:srgbClr val="27344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File Rename</a:t>
            </a:r>
            <a:endParaRPr kern="0">
              <a:solidFill>
                <a:srgbClr val="27344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" name="Google Shape;1038;p12">
            <a:extLst>
              <a:ext uri="{FF2B5EF4-FFF2-40B4-BE49-F238E27FC236}">
                <a16:creationId xmlns:a16="http://schemas.microsoft.com/office/drawing/2014/main" id="{F65029BF-F7A4-9C75-E7AF-75C0950166A8}"/>
              </a:ext>
            </a:extLst>
          </p:cNvPr>
          <p:cNvSpPr txBox="1"/>
          <p:nvPr/>
        </p:nvSpPr>
        <p:spPr>
          <a:xfrm>
            <a:off x="8134300" y="4305643"/>
            <a:ext cx="17769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kern="0">
                <a:solidFill>
                  <a:srgbClr val="27344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Relocate File</a:t>
            </a:r>
            <a:endParaRPr kern="0">
              <a:solidFill>
                <a:srgbClr val="27344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19" name="Google Shape;1039;p12">
            <a:extLst>
              <a:ext uri="{FF2B5EF4-FFF2-40B4-BE49-F238E27FC236}">
                <a16:creationId xmlns:a16="http://schemas.microsoft.com/office/drawing/2014/main" id="{E93B27B2-38AA-DBC9-6344-C57923DC66A7}"/>
              </a:ext>
            </a:extLst>
          </p:cNvPr>
          <p:cNvCxnSpPr>
            <a:stCxn id="7" idx="0"/>
            <a:endCxn id="15" idx="3"/>
          </p:cNvCxnSpPr>
          <p:nvPr/>
        </p:nvCxnSpPr>
        <p:spPr>
          <a:xfrm rot="5400000">
            <a:off x="4437224" y="2460348"/>
            <a:ext cx="294900" cy="1196400"/>
          </a:xfrm>
          <a:prstGeom prst="bentConnector4">
            <a:avLst>
              <a:gd name="adj1" fmla="val -88928"/>
              <a:gd name="adj2" fmla="val 77001"/>
            </a:avLst>
          </a:prstGeom>
          <a:noFill/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20" name="Google Shape;1040;p12">
            <a:extLst>
              <a:ext uri="{FF2B5EF4-FFF2-40B4-BE49-F238E27FC236}">
                <a16:creationId xmlns:a16="http://schemas.microsoft.com/office/drawing/2014/main" id="{C69F6345-968E-A37F-A8AC-DB8A33E49D0A}"/>
              </a:ext>
            </a:extLst>
          </p:cNvPr>
          <p:cNvCxnSpPr>
            <a:stCxn id="5" idx="3"/>
          </p:cNvCxnSpPr>
          <p:nvPr/>
        </p:nvCxnSpPr>
        <p:spPr>
          <a:xfrm rot="5400000" flipH="1">
            <a:off x="4292995" y="4223659"/>
            <a:ext cx="567900" cy="1191000"/>
          </a:xfrm>
          <a:prstGeom prst="bentConnector4">
            <a:avLst>
              <a:gd name="adj1" fmla="val -40254"/>
              <a:gd name="adj2" fmla="val 58531"/>
            </a:avLst>
          </a:prstGeom>
          <a:noFill/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21" name="Google Shape;1041;p12">
            <a:extLst>
              <a:ext uri="{FF2B5EF4-FFF2-40B4-BE49-F238E27FC236}">
                <a16:creationId xmlns:a16="http://schemas.microsoft.com/office/drawing/2014/main" id="{7CF89D23-2A20-86B4-4249-20B7651C6022}"/>
              </a:ext>
            </a:extLst>
          </p:cNvPr>
          <p:cNvCxnSpPr>
            <a:stCxn id="9" idx="3"/>
            <a:endCxn id="16" idx="1"/>
          </p:cNvCxnSpPr>
          <p:nvPr/>
        </p:nvCxnSpPr>
        <p:spPr>
          <a:xfrm rot="-5400000">
            <a:off x="7049643" y="982474"/>
            <a:ext cx="195300" cy="1974300"/>
          </a:xfrm>
          <a:prstGeom prst="bentConnector2">
            <a:avLst/>
          </a:prstGeom>
          <a:noFill/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22" name="Google Shape;1042;p12">
            <a:extLst>
              <a:ext uri="{FF2B5EF4-FFF2-40B4-BE49-F238E27FC236}">
                <a16:creationId xmlns:a16="http://schemas.microsoft.com/office/drawing/2014/main" id="{0959A7DE-C86B-271C-2B06-065B1A164BD2}"/>
              </a:ext>
            </a:extLst>
          </p:cNvPr>
          <p:cNvCxnSpPr>
            <a:stCxn id="6" idx="2"/>
            <a:endCxn id="17" idx="1"/>
          </p:cNvCxnSpPr>
          <p:nvPr/>
        </p:nvCxnSpPr>
        <p:spPr>
          <a:xfrm rot="-5400000" flipH="1">
            <a:off x="7488098" y="2556047"/>
            <a:ext cx="294900" cy="1005000"/>
          </a:xfrm>
          <a:prstGeom prst="bentConnector4">
            <a:avLst>
              <a:gd name="adj1" fmla="val -88975"/>
              <a:gd name="adj2" fmla="val 82125"/>
            </a:avLst>
          </a:prstGeom>
          <a:noFill/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23" name="Google Shape;1043;p12">
            <a:extLst>
              <a:ext uri="{FF2B5EF4-FFF2-40B4-BE49-F238E27FC236}">
                <a16:creationId xmlns:a16="http://schemas.microsoft.com/office/drawing/2014/main" id="{60CC803B-615F-C9CF-AE23-1345DBABBB8F}"/>
              </a:ext>
            </a:extLst>
          </p:cNvPr>
          <p:cNvCxnSpPr>
            <a:stCxn id="8" idx="3"/>
            <a:endCxn id="18" idx="1"/>
          </p:cNvCxnSpPr>
          <p:nvPr/>
        </p:nvCxnSpPr>
        <p:spPr>
          <a:xfrm rot="-5400000">
            <a:off x="7349741" y="4318307"/>
            <a:ext cx="582600" cy="986700"/>
          </a:xfrm>
          <a:prstGeom prst="bentConnector4">
            <a:avLst>
              <a:gd name="adj1" fmla="val -39238"/>
              <a:gd name="adj2" fmla="val 60299"/>
            </a:avLst>
          </a:prstGeom>
          <a:noFill/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oval" w="med" len="med"/>
          </a:ln>
        </p:spPr>
      </p:cxnSp>
      <p:grpSp>
        <p:nvGrpSpPr>
          <p:cNvPr id="24" name="Google Shape;1045;p12">
            <a:extLst>
              <a:ext uri="{FF2B5EF4-FFF2-40B4-BE49-F238E27FC236}">
                <a16:creationId xmlns:a16="http://schemas.microsoft.com/office/drawing/2014/main" id="{C09A8141-DB7E-4435-B1E4-6292DF11C578}"/>
              </a:ext>
            </a:extLst>
          </p:cNvPr>
          <p:cNvGrpSpPr/>
          <p:nvPr/>
        </p:nvGrpSpPr>
        <p:grpSpPr>
          <a:xfrm>
            <a:off x="7035735" y="3218656"/>
            <a:ext cx="301862" cy="332871"/>
            <a:chOff x="1396957" y="4287365"/>
            <a:chExt cx="301862" cy="332871"/>
          </a:xfrm>
        </p:grpSpPr>
        <p:sp>
          <p:nvSpPr>
            <p:cNvPr id="25" name="Google Shape;1046;p12">
              <a:extLst>
                <a:ext uri="{FF2B5EF4-FFF2-40B4-BE49-F238E27FC236}">
                  <a16:creationId xmlns:a16="http://schemas.microsoft.com/office/drawing/2014/main" id="{81493356-128F-91CD-C02E-E9A0E9199B3C}"/>
                </a:ext>
              </a:extLst>
            </p:cNvPr>
            <p:cNvSpPr/>
            <p:nvPr/>
          </p:nvSpPr>
          <p:spPr>
            <a:xfrm>
              <a:off x="1396957" y="4287365"/>
              <a:ext cx="301861" cy="332871"/>
            </a:xfrm>
            <a:custGeom>
              <a:avLst/>
              <a:gdLst/>
              <a:ahLst/>
              <a:cxnLst/>
              <a:rect l="l" t="t" r="r" b="b"/>
              <a:pathLst>
                <a:path w="9491" h="10466" extrusionOk="0">
                  <a:moveTo>
                    <a:pt x="751" y="2417"/>
                  </a:moveTo>
                  <a:lnTo>
                    <a:pt x="930" y="2619"/>
                  </a:lnTo>
                  <a:lnTo>
                    <a:pt x="513" y="2989"/>
                  </a:lnTo>
                  <a:lnTo>
                    <a:pt x="334" y="2786"/>
                  </a:lnTo>
                  <a:lnTo>
                    <a:pt x="751" y="2417"/>
                  </a:lnTo>
                  <a:close/>
                  <a:moveTo>
                    <a:pt x="1132" y="2834"/>
                  </a:moveTo>
                  <a:lnTo>
                    <a:pt x="3394" y="5346"/>
                  </a:lnTo>
                  <a:lnTo>
                    <a:pt x="3299" y="5429"/>
                  </a:lnTo>
                  <a:lnTo>
                    <a:pt x="1037" y="2917"/>
                  </a:lnTo>
                  <a:lnTo>
                    <a:pt x="1132" y="2834"/>
                  </a:lnTo>
                  <a:close/>
                  <a:moveTo>
                    <a:pt x="811" y="3131"/>
                  </a:moveTo>
                  <a:lnTo>
                    <a:pt x="3073" y="5644"/>
                  </a:lnTo>
                  <a:lnTo>
                    <a:pt x="2989" y="5727"/>
                  </a:lnTo>
                  <a:lnTo>
                    <a:pt x="727" y="3215"/>
                  </a:lnTo>
                  <a:lnTo>
                    <a:pt x="811" y="3131"/>
                  </a:lnTo>
                  <a:close/>
                  <a:moveTo>
                    <a:pt x="3478" y="5691"/>
                  </a:moveTo>
                  <a:lnTo>
                    <a:pt x="3597" y="5989"/>
                  </a:lnTo>
                  <a:lnTo>
                    <a:pt x="3299" y="5846"/>
                  </a:lnTo>
                  <a:lnTo>
                    <a:pt x="3478" y="5691"/>
                  </a:lnTo>
                  <a:close/>
                  <a:moveTo>
                    <a:pt x="3216" y="0"/>
                  </a:moveTo>
                  <a:cubicBezTo>
                    <a:pt x="3013" y="0"/>
                    <a:pt x="2858" y="167"/>
                    <a:pt x="2858" y="357"/>
                  </a:cubicBezTo>
                  <a:lnTo>
                    <a:pt x="2858" y="4286"/>
                  </a:lnTo>
                  <a:lnTo>
                    <a:pt x="977" y="2203"/>
                  </a:lnTo>
                  <a:cubicBezTo>
                    <a:pt x="918" y="2143"/>
                    <a:pt x="846" y="2119"/>
                    <a:pt x="775" y="2096"/>
                  </a:cubicBezTo>
                  <a:cubicBezTo>
                    <a:pt x="691" y="2096"/>
                    <a:pt x="608" y="2131"/>
                    <a:pt x="549" y="2167"/>
                  </a:cubicBezTo>
                  <a:lnTo>
                    <a:pt x="132" y="2548"/>
                  </a:lnTo>
                  <a:cubicBezTo>
                    <a:pt x="13" y="2667"/>
                    <a:pt x="1" y="2858"/>
                    <a:pt x="96" y="2977"/>
                  </a:cubicBezTo>
                  <a:lnTo>
                    <a:pt x="2751" y="5917"/>
                  </a:lnTo>
                  <a:cubicBezTo>
                    <a:pt x="2775" y="5953"/>
                    <a:pt x="2811" y="5977"/>
                    <a:pt x="2858" y="6001"/>
                  </a:cubicBezTo>
                  <a:lnTo>
                    <a:pt x="2858" y="8358"/>
                  </a:lnTo>
                  <a:lnTo>
                    <a:pt x="2263" y="8358"/>
                  </a:lnTo>
                  <a:cubicBezTo>
                    <a:pt x="2168" y="8358"/>
                    <a:pt x="2108" y="8442"/>
                    <a:pt x="2108" y="8513"/>
                  </a:cubicBezTo>
                  <a:cubicBezTo>
                    <a:pt x="2108" y="8596"/>
                    <a:pt x="2180" y="8656"/>
                    <a:pt x="2263" y="8656"/>
                  </a:cubicBezTo>
                  <a:lnTo>
                    <a:pt x="6502" y="8656"/>
                  </a:lnTo>
                  <a:cubicBezTo>
                    <a:pt x="6526" y="8656"/>
                    <a:pt x="6549" y="8692"/>
                    <a:pt x="6549" y="8704"/>
                  </a:cubicBezTo>
                  <a:lnTo>
                    <a:pt x="6549" y="9013"/>
                  </a:lnTo>
                  <a:cubicBezTo>
                    <a:pt x="6549" y="9477"/>
                    <a:pt x="6752" y="9882"/>
                    <a:pt x="7097" y="10144"/>
                  </a:cubicBezTo>
                  <a:lnTo>
                    <a:pt x="1644" y="10144"/>
                  </a:lnTo>
                  <a:cubicBezTo>
                    <a:pt x="1025" y="10144"/>
                    <a:pt x="513" y="9644"/>
                    <a:pt x="513" y="9013"/>
                  </a:cubicBezTo>
                  <a:lnTo>
                    <a:pt x="513" y="8704"/>
                  </a:lnTo>
                  <a:cubicBezTo>
                    <a:pt x="513" y="8680"/>
                    <a:pt x="549" y="8656"/>
                    <a:pt x="561" y="8656"/>
                  </a:cubicBezTo>
                  <a:lnTo>
                    <a:pt x="1573" y="8656"/>
                  </a:lnTo>
                  <a:cubicBezTo>
                    <a:pt x="1668" y="8656"/>
                    <a:pt x="1727" y="8584"/>
                    <a:pt x="1727" y="8513"/>
                  </a:cubicBezTo>
                  <a:cubicBezTo>
                    <a:pt x="1727" y="8418"/>
                    <a:pt x="1644" y="8358"/>
                    <a:pt x="1573" y="8358"/>
                  </a:cubicBezTo>
                  <a:lnTo>
                    <a:pt x="561" y="8358"/>
                  </a:lnTo>
                  <a:cubicBezTo>
                    <a:pt x="370" y="8358"/>
                    <a:pt x="203" y="8525"/>
                    <a:pt x="203" y="8715"/>
                  </a:cubicBezTo>
                  <a:lnTo>
                    <a:pt x="203" y="9037"/>
                  </a:lnTo>
                  <a:cubicBezTo>
                    <a:pt x="203" y="9823"/>
                    <a:pt x="846" y="10466"/>
                    <a:pt x="1632" y="10466"/>
                  </a:cubicBezTo>
                  <a:lnTo>
                    <a:pt x="8050" y="10466"/>
                  </a:lnTo>
                  <a:cubicBezTo>
                    <a:pt x="8835" y="10466"/>
                    <a:pt x="9478" y="9823"/>
                    <a:pt x="9478" y="9037"/>
                  </a:cubicBezTo>
                  <a:lnTo>
                    <a:pt x="9478" y="4846"/>
                  </a:lnTo>
                  <a:cubicBezTo>
                    <a:pt x="9478" y="4763"/>
                    <a:pt x="9407" y="4703"/>
                    <a:pt x="9324" y="4703"/>
                  </a:cubicBezTo>
                  <a:cubicBezTo>
                    <a:pt x="9240" y="4703"/>
                    <a:pt x="9181" y="4774"/>
                    <a:pt x="9181" y="4846"/>
                  </a:cubicBezTo>
                  <a:lnTo>
                    <a:pt x="9181" y="9037"/>
                  </a:lnTo>
                  <a:cubicBezTo>
                    <a:pt x="9181" y="9656"/>
                    <a:pt x="8669" y="10168"/>
                    <a:pt x="8050" y="10168"/>
                  </a:cubicBezTo>
                  <a:lnTo>
                    <a:pt x="7978" y="10168"/>
                  </a:lnTo>
                  <a:cubicBezTo>
                    <a:pt x="7347" y="10168"/>
                    <a:pt x="6847" y="9656"/>
                    <a:pt x="6847" y="9037"/>
                  </a:cubicBezTo>
                  <a:lnTo>
                    <a:pt x="6847" y="8715"/>
                  </a:lnTo>
                  <a:cubicBezTo>
                    <a:pt x="6847" y="8525"/>
                    <a:pt x="6680" y="8358"/>
                    <a:pt x="6490" y="8358"/>
                  </a:cubicBezTo>
                  <a:lnTo>
                    <a:pt x="3156" y="8358"/>
                  </a:lnTo>
                  <a:lnTo>
                    <a:pt x="3156" y="6096"/>
                  </a:lnTo>
                  <a:lnTo>
                    <a:pt x="3585" y="6322"/>
                  </a:lnTo>
                  <a:cubicBezTo>
                    <a:pt x="3609" y="6334"/>
                    <a:pt x="3656" y="6358"/>
                    <a:pt x="3692" y="6358"/>
                  </a:cubicBezTo>
                  <a:cubicBezTo>
                    <a:pt x="3751" y="6358"/>
                    <a:pt x="3811" y="6334"/>
                    <a:pt x="3847" y="6298"/>
                  </a:cubicBezTo>
                  <a:cubicBezTo>
                    <a:pt x="3930" y="6215"/>
                    <a:pt x="3954" y="6120"/>
                    <a:pt x="3906" y="6025"/>
                  </a:cubicBezTo>
                  <a:lnTo>
                    <a:pt x="3668" y="5394"/>
                  </a:lnTo>
                  <a:lnTo>
                    <a:pt x="3668" y="5358"/>
                  </a:lnTo>
                  <a:cubicBezTo>
                    <a:pt x="3668" y="5286"/>
                    <a:pt x="3644" y="5191"/>
                    <a:pt x="3597" y="5132"/>
                  </a:cubicBezTo>
                  <a:lnTo>
                    <a:pt x="3132" y="4608"/>
                  </a:lnTo>
                  <a:lnTo>
                    <a:pt x="3132" y="345"/>
                  </a:lnTo>
                  <a:cubicBezTo>
                    <a:pt x="3132" y="310"/>
                    <a:pt x="3168" y="298"/>
                    <a:pt x="3180" y="298"/>
                  </a:cubicBezTo>
                  <a:lnTo>
                    <a:pt x="9109" y="298"/>
                  </a:lnTo>
                  <a:cubicBezTo>
                    <a:pt x="9133" y="298"/>
                    <a:pt x="9145" y="333"/>
                    <a:pt x="9145" y="345"/>
                  </a:cubicBezTo>
                  <a:lnTo>
                    <a:pt x="9145" y="2346"/>
                  </a:lnTo>
                  <a:cubicBezTo>
                    <a:pt x="9145" y="2441"/>
                    <a:pt x="9228" y="2500"/>
                    <a:pt x="9300" y="2500"/>
                  </a:cubicBezTo>
                  <a:cubicBezTo>
                    <a:pt x="9383" y="2500"/>
                    <a:pt x="9443" y="2429"/>
                    <a:pt x="9443" y="2346"/>
                  </a:cubicBezTo>
                  <a:lnTo>
                    <a:pt x="9443" y="345"/>
                  </a:lnTo>
                  <a:cubicBezTo>
                    <a:pt x="9490" y="167"/>
                    <a:pt x="9324" y="0"/>
                    <a:pt x="9133" y="0"/>
                  </a:cubicBezTo>
                  <a:close/>
                </a:path>
              </a:pathLst>
            </a:custGeom>
            <a:solidFill>
              <a:srgbClr val="F3D57A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047;p12">
              <a:extLst>
                <a:ext uri="{FF2B5EF4-FFF2-40B4-BE49-F238E27FC236}">
                  <a16:creationId xmlns:a16="http://schemas.microsoft.com/office/drawing/2014/main" id="{70CAD707-5B20-D283-AF0F-AB0CEE096F62}"/>
                </a:ext>
              </a:extLst>
            </p:cNvPr>
            <p:cNvSpPr/>
            <p:nvPr/>
          </p:nvSpPr>
          <p:spPr>
            <a:xfrm>
              <a:off x="1689309" y="4378614"/>
              <a:ext cx="9510" cy="46976"/>
            </a:xfrm>
            <a:custGeom>
              <a:avLst/>
              <a:gdLst/>
              <a:ahLst/>
              <a:cxnLst/>
              <a:rect l="l" t="t" r="r" b="b"/>
              <a:pathLst>
                <a:path w="299" h="1477" extrusionOk="0">
                  <a:moveTo>
                    <a:pt x="155" y="0"/>
                  </a:moveTo>
                  <a:cubicBezTo>
                    <a:pt x="60" y="0"/>
                    <a:pt x="1" y="84"/>
                    <a:pt x="1" y="155"/>
                  </a:cubicBezTo>
                  <a:lnTo>
                    <a:pt x="1" y="1334"/>
                  </a:lnTo>
                  <a:cubicBezTo>
                    <a:pt x="1" y="1417"/>
                    <a:pt x="72" y="1477"/>
                    <a:pt x="155" y="1477"/>
                  </a:cubicBezTo>
                  <a:cubicBezTo>
                    <a:pt x="239" y="1477"/>
                    <a:pt x="298" y="1405"/>
                    <a:pt x="298" y="1334"/>
                  </a:cubicBezTo>
                  <a:lnTo>
                    <a:pt x="298" y="155"/>
                  </a:lnTo>
                  <a:cubicBezTo>
                    <a:pt x="298" y="84"/>
                    <a:pt x="239" y="0"/>
                    <a:pt x="155" y="0"/>
                  </a:cubicBezTo>
                  <a:close/>
                </a:path>
              </a:pathLst>
            </a:custGeom>
            <a:solidFill>
              <a:srgbClr val="F3D57A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048;p12">
              <a:extLst>
                <a:ext uri="{FF2B5EF4-FFF2-40B4-BE49-F238E27FC236}">
                  <a16:creationId xmlns:a16="http://schemas.microsoft.com/office/drawing/2014/main" id="{B3D6110F-20AF-72C9-EA42-F20A51842D10}"/>
                </a:ext>
              </a:extLst>
            </p:cNvPr>
            <p:cNvSpPr/>
            <p:nvPr/>
          </p:nvSpPr>
          <p:spPr>
            <a:xfrm>
              <a:off x="1520424" y="4385420"/>
              <a:ext cx="33363" cy="32982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4" y="298"/>
                  </a:moveTo>
                  <a:cubicBezTo>
                    <a:pt x="643" y="298"/>
                    <a:pt x="739" y="406"/>
                    <a:pt x="739" y="525"/>
                  </a:cubicBezTo>
                  <a:cubicBezTo>
                    <a:pt x="739" y="644"/>
                    <a:pt x="643" y="739"/>
                    <a:pt x="524" y="739"/>
                  </a:cubicBezTo>
                  <a:cubicBezTo>
                    <a:pt x="405" y="739"/>
                    <a:pt x="298" y="644"/>
                    <a:pt x="298" y="525"/>
                  </a:cubicBezTo>
                  <a:cubicBezTo>
                    <a:pt x="298" y="406"/>
                    <a:pt x="405" y="298"/>
                    <a:pt x="524" y="298"/>
                  </a:cubicBezTo>
                  <a:close/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798"/>
                    <a:pt x="238" y="1037"/>
                    <a:pt x="524" y="1037"/>
                  </a:cubicBezTo>
                  <a:cubicBezTo>
                    <a:pt x="798" y="1037"/>
                    <a:pt x="1036" y="798"/>
                    <a:pt x="1036" y="525"/>
                  </a:cubicBezTo>
                  <a:cubicBezTo>
                    <a:pt x="1048" y="239"/>
                    <a:pt x="822" y="1"/>
                    <a:pt x="524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049;p12">
              <a:extLst>
                <a:ext uri="{FF2B5EF4-FFF2-40B4-BE49-F238E27FC236}">
                  <a16:creationId xmlns:a16="http://schemas.microsoft.com/office/drawing/2014/main" id="{5A34D8B9-0C04-4C3E-A131-D22774CA79F7}"/>
                </a:ext>
              </a:extLst>
            </p:cNvPr>
            <p:cNvSpPr/>
            <p:nvPr/>
          </p:nvSpPr>
          <p:spPr>
            <a:xfrm>
              <a:off x="1563202" y="4398683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0"/>
                  </a:moveTo>
                  <a:cubicBezTo>
                    <a:pt x="84" y="0"/>
                    <a:pt x="25" y="72"/>
                    <a:pt x="25" y="143"/>
                  </a:cubicBezTo>
                  <a:cubicBezTo>
                    <a:pt x="1" y="227"/>
                    <a:pt x="84" y="298"/>
                    <a:pt x="167" y="298"/>
                  </a:cubicBezTo>
                  <a:lnTo>
                    <a:pt x="929" y="298"/>
                  </a:lnTo>
                  <a:cubicBezTo>
                    <a:pt x="1025" y="298"/>
                    <a:pt x="1084" y="227"/>
                    <a:pt x="1084" y="143"/>
                  </a:cubicBezTo>
                  <a:cubicBezTo>
                    <a:pt x="1084" y="60"/>
                    <a:pt x="1001" y="0"/>
                    <a:pt x="929" y="0"/>
                  </a:cubicBezTo>
                  <a:close/>
                </a:path>
              </a:pathLst>
            </a:custGeom>
            <a:solidFill>
              <a:srgbClr val="F3D57A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050;p12">
              <a:extLst>
                <a:ext uri="{FF2B5EF4-FFF2-40B4-BE49-F238E27FC236}">
                  <a16:creationId xmlns:a16="http://schemas.microsoft.com/office/drawing/2014/main" id="{258EE042-288A-1DD0-BABD-EDFA6EF408C0}"/>
                </a:ext>
              </a:extLst>
            </p:cNvPr>
            <p:cNvSpPr/>
            <p:nvPr/>
          </p:nvSpPr>
          <p:spPr>
            <a:xfrm>
              <a:off x="1563965" y="4410037"/>
              <a:ext cx="92807" cy="9510"/>
            </a:xfrm>
            <a:custGeom>
              <a:avLst/>
              <a:gdLst/>
              <a:ahLst/>
              <a:cxnLst/>
              <a:rect l="l" t="t" r="r" b="b"/>
              <a:pathLst>
                <a:path w="2918" h="299" extrusionOk="0">
                  <a:moveTo>
                    <a:pt x="143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8"/>
                    <a:pt x="143" y="298"/>
                  </a:cubicBezTo>
                  <a:lnTo>
                    <a:pt x="2763" y="298"/>
                  </a:lnTo>
                  <a:cubicBezTo>
                    <a:pt x="2858" y="298"/>
                    <a:pt x="2918" y="227"/>
                    <a:pt x="2918" y="144"/>
                  </a:cubicBezTo>
                  <a:cubicBezTo>
                    <a:pt x="2918" y="72"/>
                    <a:pt x="2858" y="1"/>
                    <a:pt x="2763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051;p12">
              <a:extLst>
                <a:ext uri="{FF2B5EF4-FFF2-40B4-BE49-F238E27FC236}">
                  <a16:creationId xmlns:a16="http://schemas.microsoft.com/office/drawing/2014/main" id="{CD4C1BB8-6517-4E3B-7CBD-D1D16F5D28EB}"/>
                </a:ext>
              </a:extLst>
            </p:cNvPr>
            <p:cNvSpPr/>
            <p:nvPr/>
          </p:nvSpPr>
          <p:spPr>
            <a:xfrm>
              <a:off x="1563202" y="4385039"/>
              <a:ext cx="10273" cy="9510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44"/>
                  </a:cubicBezTo>
                  <a:cubicBezTo>
                    <a:pt x="1" y="215"/>
                    <a:pt x="84" y="299"/>
                    <a:pt x="167" y="299"/>
                  </a:cubicBezTo>
                  <a:cubicBezTo>
                    <a:pt x="263" y="299"/>
                    <a:pt x="322" y="215"/>
                    <a:pt x="322" y="144"/>
                  </a:cubicBezTo>
                  <a:cubicBezTo>
                    <a:pt x="322" y="60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052;p12">
              <a:extLst>
                <a:ext uri="{FF2B5EF4-FFF2-40B4-BE49-F238E27FC236}">
                  <a16:creationId xmlns:a16="http://schemas.microsoft.com/office/drawing/2014/main" id="{0F158A88-DE9A-E8EC-FDAC-25BB684A56FF}"/>
                </a:ext>
              </a:extLst>
            </p:cNvPr>
            <p:cNvSpPr/>
            <p:nvPr/>
          </p:nvSpPr>
          <p:spPr>
            <a:xfrm>
              <a:off x="1520424" y="4436944"/>
              <a:ext cx="33363" cy="33332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4" y="298"/>
                  </a:moveTo>
                  <a:cubicBezTo>
                    <a:pt x="643" y="298"/>
                    <a:pt x="739" y="405"/>
                    <a:pt x="739" y="524"/>
                  </a:cubicBezTo>
                  <a:cubicBezTo>
                    <a:pt x="739" y="655"/>
                    <a:pt x="643" y="750"/>
                    <a:pt x="524" y="750"/>
                  </a:cubicBezTo>
                  <a:cubicBezTo>
                    <a:pt x="405" y="750"/>
                    <a:pt x="298" y="643"/>
                    <a:pt x="298" y="524"/>
                  </a:cubicBezTo>
                  <a:cubicBezTo>
                    <a:pt x="298" y="405"/>
                    <a:pt x="405" y="298"/>
                    <a:pt x="524" y="298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810"/>
                    <a:pt x="238" y="1048"/>
                    <a:pt x="524" y="1048"/>
                  </a:cubicBezTo>
                  <a:cubicBezTo>
                    <a:pt x="798" y="1048"/>
                    <a:pt x="1036" y="810"/>
                    <a:pt x="1036" y="524"/>
                  </a:cubicBezTo>
                  <a:cubicBezTo>
                    <a:pt x="1048" y="238"/>
                    <a:pt x="822" y="0"/>
                    <a:pt x="524" y="0"/>
                  </a:cubicBezTo>
                  <a:close/>
                </a:path>
              </a:pathLst>
            </a:custGeom>
            <a:solidFill>
              <a:srgbClr val="F3D57A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053;p12">
              <a:extLst>
                <a:ext uri="{FF2B5EF4-FFF2-40B4-BE49-F238E27FC236}">
                  <a16:creationId xmlns:a16="http://schemas.microsoft.com/office/drawing/2014/main" id="{170DD9ED-DB9D-6825-48A0-C1586239DECE}"/>
                </a:ext>
              </a:extLst>
            </p:cNvPr>
            <p:cNvSpPr/>
            <p:nvPr/>
          </p:nvSpPr>
          <p:spPr>
            <a:xfrm>
              <a:off x="1563202" y="4450175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56"/>
                  </a:cubicBezTo>
                  <a:cubicBezTo>
                    <a:pt x="1" y="239"/>
                    <a:pt x="84" y="298"/>
                    <a:pt x="167" y="298"/>
                  </a:cubicBezTo>
                  <a:lnTo>
                    <a:pt x="929" y="298"/>
                  </a:lnTo>
                  <a:cubicBezTo>
                    <a:pt x="1025" y="298"/>
                    <a:pt x="1084" y="227"/>
                    <a:pt x="1084" y="156"/>
                  </a:cubicBezTo>
                  <a:cubicBezTo>
                    <a:pt x="1084" y="60"/>
                    <a:pt x="1001" y="1"/>
                    <a:pt x="929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054;p12">
              <a:extLst>
                <a:ext uri="{FF2B5EF4-FFF2-40B4-BE49-F238E27FC236}">
                  <a16:creationId xmlns:a16="http://schemas.microsoft.com/office/drawing/2014/main" id="{5DB117DC-4419-246C-AC42-98E9B9367F9B}"/>
                </a:ext>
              </a:extLst>
            </p:cNvPr>
            <p:cNvSpPr/>
            <p:nvPr/>
          </p:nvSpPr>
          <p:spPr>
            <a:xfrm>
              <a:off x="1563965" y="4461530"/>
              <a:ext cx="92807" cy="9510"/>
            </a:xfrm>
            <a:custGeom>
              <a:avLst/>
              <a:gdLst/>
              <a:ahLst/>
              <a:cxnLst/>
              <a:rect l="l" t="t" r="r" b="b"/>
              <a:pathLst>
                <a:path w="2918" h="299" extrusionOk="0">
                  <a:moveTo>
                    <a:pt x="143" y="1"/>
                  </a:moveTo>
                  <a:cubicBezTo>
                    <a:pt x="60" y="1"/>
                    <a:pt x="1" y="72"/>
                    <a:pt x="1" y="156"/>
                  </a:cubicBezTo>
                  <a:cubicBezTo>
                    <a:pt x="1" y="239"/>
                    <a:pt x="72" y="299"/>
                    <a:pt x="143" y="299"/>
                  </a:cubicBezTo>
                  <a:lnTo>
                    <a:pt x="2763" y="299"/>
                  </a:lnTo>
                  <a:cubicBezTo>
                    <a:pt x="2858" y="299"/>
                    <a:pt x="2918" y="227"/>
                    <a:pt x="2918" y="156"/>
                  </a:cubicBezTo>
                  <a:cubicBezTo>
                    <a:pt x="2918" y="72"/>
                    <a:pt x="2858" y="1"/>
                    <a:pt x="2763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055;p12">
              <a:extLst>
                <a:ext uri="{FF2B5EF4-FFF2-40B4-BE49-F238E27FC236}">
                  <a16:creationId xmlns:a16="http://schemas.microsoft.com/office/drawing/2014/main" id="{85C8A8CC-CFEA-2A6F-6465-7EEF5C88BB55}"/>
                </a:ext>
              </a:extLst>
            </p:cNvPr>
            <p:cNvSpPr/>
            <p:nvPr/>
          </p:nvSpPr>
          <p:spPr>
            <a:xfrm>
              <a:off x="1563202" y="4436563"/>
              <a:ext cx="10273" cy="9478"/>
            </a:xfrm>
            <a:custGeom>
              <a:avLst/>
              <a:gdLst/>
              <a:ahLst/>
              <a:cxnLst/>
              <a:rect l="l" t="t" r="r" b="b"/>
              <a:pathLst>
                <a:path w="323" h="298" extrusionOk="0">
                  <a:moveTo>
                    <a:pt x="167" y="0"/>
                  </a:moveTo>
                  <a:cubicBezTo>
                    <a:pt x="84" y="0"/>
                    <a:pt x="25" y="72"/>
                    <a:pt x="25" y="143"/>
                  </a:cubicBezTo>
                  <a:cubicBezTo>
                    <a:pt x="1" y="226"/>
                    <a:pt x="84" y="298"/>
                    <a:pt x="167" y="298"/>
                  </a:cubicBezTo>
                  <a:cubicBezTo>
                    <a:pt x="263" y="298"/>
                    <a:pt x="322" y="226"/>
                    <a:pt x="322" y="143"/>
                  </a:cubicBezTo>
                  <a:cubicBezTo>
                    <a:pt x="322" y="60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F3D57A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056;p12">
              <a:extLst>
                <a:ext uri="{FF2B5EF4-FFF2-40B4-BE49-F238E27FC236}">
                  <a16:creationId xmlns:a16="http://schemas.microsoft.com/office/drawing/2014/main" id="{69439050-D51C-8A5C-E471-DBFD247ED546}"/>
                </a:ext>
              </a:extLst>
            </p:cNvPr>
            <p:cNvSpPr/>
            <p:nvPr/>
          </p:nvSpPr>
          <p:spPr>
            <a:xfrm>
              <a:off x="1520424" y="4488437"/>
              <a:ext cx="33363" cy="33332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4" y="298"/>
                  </a:moveTo>
                  <a:cubicBezTo>
                    <a:pt x="643" y="298"/>
                    <a:pt x="739" y="405"/>
                    <a:pt x="739" y="524"/>
                  </a:cubicBezTo>
                  <a:cubicBezTo>
                    <a:pt x="739" y="643"/>
                    <a:pt x="643" y="750"/>
                    <a:pt x="524" y="750"/>
                  </a:cubicBezTo>
                  <a:cubicBezTo>
                    <a:pt x="405" y="750"/>
                    <a:pt x="298" y="643"/>
                    <a:pt x="298" y="524"/>
                  </a:cubicBezTo>
                  <a:cubicBezTo>
                    <a:pt x="298" y="405"/>
                    <a:pt x="405" y="298"/>
                    <a:pt x="524" y="298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810"/>
                    <a:pt x="238" y="1048"/>
                    <a:pt x="524" y="1048"/>
                  </a:cubicBezTo>
                  <a:cubicBezTo>
                    <a:pt x="798" y="1048"/>
                    <a:pt x="1036" y="810"/>
                    <a:pt x="1036" y="524"/>
                  </a:cubicBezTo>
                  <a:cubicBezTo>
                    <a:pt x="1048" y="238"/>
                    <a:pt x="822" y="0"/>
                    <a:pt x="524" y="0"/>
                  </a:cubicBezTo>
                  <a:close/>
                </a:path>
              </a:pathLst>
            </a:custGeom>
            <a:solidFill>
              <a:srgbClr val="F3D57A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057;p12">
              <a:extLst>
                <a:ext uri="{FF2B5EF4-FFF2-40B4-BE49-F238E27FC236}">
                  <a16:creationId xmlns:a16="http://schemas.microsoft.com/office/drawing/2014/main" id="{594A9A6D-E1A2-1385-351A-3BA45AAC2541}"/>
                </a:ext>
              </a:extLst>
            </p:cNvPr>
            <p:cNvSpPr/>
            <p:nvPr/>
          </p:nvSpPr>
          <p:spPr>
            <a:xfrm>
              <a:off x="1563202" y="4501667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1"/>
                  </a:moveTo>
                  <a:cubicBezTo>
                    <a:pt x="84" y="1"/>
                    <a:pt x="25" y="84"/>
                    <a:pt x="25" y="156"/>
                  </a:cubicBezTo>
                  <a:cubicBezTo>
                    <a:pt x="1" y="239"/>
                    <a:pt x="84" y="299"/>
                    <a:pt x="167" y="299"/>
                  </a:cubicBezTo>
                  <a:lnTo>
                    <a:pt x="929" y="299"/>
                  </a:lnTo>
                  <a:cubicBezTo>
                    <a:pt x="1025" y="299"/>
                    <a:pt x="1084" y="227"/>
                    <a:pt x="1084" y="156"/>
                  </a:cubicBezTo>
                  <a:cubicBezTo>
                    <a:pt x="1084" y="61"/>
                    <a:pt x="1001" y="1"/>
                    <a:pt x="929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058;p12">
              <a:extLst>
                <a:ext uri="{FF2B5EF4-FFF2-40B4-BE49-F238E27FC236}">
                  <a16:creationId xmlns:a16="http://schemas.microsoft.com/office/drawing/2014/main" id="{FD9669A9-9905-0750-2995-77DF87E10602}"/>
                </a:ext>
              </a:extLst>
            </p:cNvPr>
            <p:cNvSpPr/>
            <p:nvPr/>
          </p:nvSpPr>
          <p:spPr>
            <a:xfrm>
              <a:off x="1563202" y="4513785"/>
              <a:ext cx="93570" cy="9510"/>
            </a:xfrm>
            <a:custGeom>
              <a:avLst/>
              <a:gdLst/>
              <a:ahLst/>
              <a:cxnLst/>
              <a:rect l="l" t="t" r="r" b="b"/>
              <a:pathLst>
                <a:path w="2942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44"/>
                  </a:cubicBezTo>
                  <a:cubicBezTo>
                    <a:pt x="1" y="215"/>
                    <a:pt x="84" y="299"/>
                    <a:pt x="167" y="299"/>
                  </a:cubicBezTo>
                  <a:lnTo>
                    <a:pt x="2787" y="299"/>
                  </a:lnTo>
                  <a:cubicBezTo>
                    <a:pt x="2882" y="299"/>
                    <a:pt x="2942" y="215"/>
                    <a:pt x="2942" y="144"/>
                  </a:cubicBezTo>
                  <a:cubicBezTo>
                    <a:pt x="2942" y="61"/>
                    <a:pt x="2870" y="1"/>
                    <a:pt x="2787" y="1"/>
                  </a:cubicBezTo>
                  <a:close/>
                </a:path>
              </a:pathLst>
            </a:custGeom>
            <a:solidFill>
              <a:srgbClr val="F3D57A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059;p12">
              <a:extLst>
                <a:ext uri="{FF2B5EF4-FFF2-40B4-BE49-F238E27FC236}">
                  <a16:creationId xmlns:a16="http://schemas.microsoft.com/office/drawing/2014/main" id="{20C68025-215B-8A55-F5D3-6F8995B22F39}"/>
                </a:ext>
              </a:extLst>
            </p:cNvPr>
            <p:cNvSpPr/>
            <p:nvPr/>
          </p:nvSpPr>
          <p:spPr>
            <a:xfrm>
              <a:off x="1563202" y="4488055"/>
              <a:ext cx="10273" cy="9478"/>
            </a:xfrm>
            <a:custGeom>
              <a:avLst/>
              <a:gdLst/>
              <a:ahLst/>
              <a:cxnLst/>
              <a:rect l="l" t="t" r="r" b="b"/>
              <a:pathLst>
                <a:path w="323" h="298" extrusionOk="0">
                  <a:moveTo>
                    <a:pt x="167" y="0"/>
                  </a:moveTo>
                  <a:cubicBezTo>
                    <a:pt x="84" y="0"/>
                    <a:pt x="25" y="72"/>
                    <a:pt x="25" y="155"/>
                  </a:cubicBezTo>
                  <a:cubicBezTo>
                    <a:pt x="1" y="227"/>
                    <a:pt x="84" y="298"/>
                    <a:pt x="167" y="298"/>
                  </a:cubicBezTo>
                  <a:cubicBezTo>
                    <a:pt x="263" y="298"/>
                    <a:pt x="322" y="227"/>
                    <a:pt x="322" y="155"/>
                  </a:cubicBezTo>
                  <a:cubicBezTo>
                    <a:pt x="322" y="60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F3D57A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060;p12">
              <a:extLst>
                <a:ext uri="{FF2B5EF4-FFF2-40B4-BE49-F238E27FC236}">
                  <a16:creationId xmlns:a16="http://schemas.microsoft.com/office/drawing/2014/main" id="{82926777-CAF0-189F-34B5-56F2B1EBE7E5}"/>
                </a:ext>
              </a:extLst>
            </p:cNvPr>
            <p:cNvSpPr/>
            <p:nvPr/>
          </p:nvSpPr>
          <p:spPr>
            <a:xfrm>
              <a:off x="1522682" y="4318025"/>
              <a:ext cx="141659" cy="37912"/>
            </a:xfrm>
            <a:custGeom>
              <a:avLst/>
              <a:gdLst/>
              <a:ahLst/>
              <a:cxnLst/>
              <a:rect l="l" t="t" r="r" b="b"/>
              <a:pathLst>
                <a:path w="4454" h="1192" extrusionOk="0">
                  <a:moveTo>
                    <a:pt x="4144" y="322"/>
                  </a:moveTo>
                  <a:lnTo>
                    <a:pt x="4144" y="893"/>
                  </a:lnTo>
                  <a:lnTo>
                    <a:pt x="298" y="893"/>
                  </a:lnTo>
                  <a:lnTo>
                    <a:pt x="298" y="322"/>
                  </a:lnTo>
                  <a:close/>
                  <a:moveTo>
                    <a:pt x="156" y="0"/>
                  </a:moveTo>
                  <a:cubicBezTo>
                    <a:pt x="60" y="0"/>
                    <a:pt x="1" y="84"/>
                    <a:pt x="1" y="155"/>
                  </a:cubicBezTo>
                  <a:lnTo>
                    <a:pt x="1" y="1048"/>
                  </a:lnTo>
                  <a:cubicBezTo>
                    <a:pt x="1" y="1132"/>
                    <a:pt x="72" y="1191"/>
                    <a:pt x="156" y="1191"/>
                  </a:cubicBezTo>
                  <a:lnTo>
                    <a:pt x="4299" y="1191"/>
                  </a:lnTo>
                  <a:cubicBezTo>
                    <a:pt x="4382" y="1191"/>
                    <a:pt x="4454" y="1132"/>
                    <a:pt x="4454" y="1048"/>
                  </a:cubicBezTo>
                  <a:lnTo>
                    <a:pt x="4454" y="155"/>
                  </a:lnTo>
                  <a:cubicBezTo>
                    <a:pt x="4454" y="60"/>
                    <a:pt x="4382" y="0"/>
                    <a:pt x="4299" y="0"/>
                  </a:cubicBezTo>
                  <a:close/>
                </a:path>
              </a:pathLst>
            </a:custGeom>
            <a:solidFill>
              <a:srgbClr val="F3D57A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1061;p12">
            <a:extLst>
              <a:ext uri="{FF2B5EF4-FFF2-40B4-BE49-F238E27FC236}">
                <a16:creationId xmlns:a16="http://schemas.microsoft.com/office/drawing/2014/main" id="{02DC1973-35C0-EF88-5253-E56FCEBFF4D6}"/>
              </a:ext>
            </a:extLst>
          </p:cNvPr>
          <p:cNvGrpSpPr/>
          <p:nvPr/>
        </p:nvGrpSpPr>
        <p:grpSpPr>
          <a:xfrm>
            <a:off x="5981863" y="2379220"/>
            <a:ext cx="352345" cy="363655"/>
            <a:chOff x="3560600" y="3763338"/>
            <a:chExt cx="352345" cy="363655"/>
          </a:xfrm>
        </p:grpSpPr>
        <p:sp>
          <p:nvSpPr>
            <p:cNvPr id="41" name="Google Shape;1062;p12">
              <a:extLst>
                <a:ext uri="{FF2B5EF4-FFF2-40B4-BE49-F238E27FC236}">
                  <a16:creationId xmlns:a16="http://schemas.microsoft.com/office/drawing/2014/main" id="{B311AB4B-9FC7-7F38-0242-233F10FF20AE}"/>
                </a:ext>
              </a:extLst>
            </p:cNvPr>
            <p:cNvSpPr/>
            <p:nvPr/>
          </p:nvSpPr>
          <p:spPr>
            <a:xfrm>
              <a:off x="3665841" y="3763338"/>
              <a:ext cx="143352" cy="173543"/>
            </a:xfrm>
            <a:custGeom>
              <a:avLst/>
              <a:gdLst/>
              <a:ahLst/>
              <a:cxnLst/>
              <a:rect l="l" t="t" r="r" b="b"/>
              <a:pathLst>
                <a:path w="4525" h="5478" extrusionOk="0">
                  <a:moveTo>
                    <a:pt x="2251" y="1"/>
                  </a:moveTo>
                  <a:cubicBezTo>
                    <a:pt x="1691" y="1"/>
                    <a:pt x="1179" y="191"/>
                    <a:pt x="774" y="549"/>
                  </a:cubicBezTo>
                  <a:cubicBezTo>
                    <a:pt x="370" y="906"/>
                    <a:pt x="108" y="1382"/>
                    <a:pt x="12" y="1918"/>
                  </a:cubicBezTo>
                  <a:cubicBezTo>
                    <a:pt x="0" y="2013"/>
                    <a:pt x="60" y="2096"/>
                    <a:pt x="143" y="2120"/>
                  </a:cubicBezTo>
                  <a:cubicBezTo>
                    <a:pt x="151" y="2121"/>
                    <a:pt x="159" y="2122"/>
                    <a:pt x="167" y="2122"/>
                  </a:cubicBezTo>
                  <a:cubicBezTo>
                    <a:pt x="252" y="2122"/>
                    <a:pt x="324" y="2064"/>
                    <a:pt x="346" y="1977"/>
                  </a:cubicBezTo>
                  <a:cubicBezTo>
                    <a:pt x="477" y="1049"/>
                    <a:pt x="1286" y="346"/>
                    <a:pt x="2239" y="346"/>
                  </a:cubicBezTo>
                  <a:cubicBezTo>
                    <a:pt x="3299" y="346"/>
                    <a:pt x="4168" y="1203"/>
                    <a:pt x="4168" y="2263"/>
                  </a:cubicBezTo>
                  <a:cubicBezTo>
                    <a:pt x="4168" y="3096"/>
                    <a:pt x="3632" y="3847"/>
                    <a:pt x="2822" y="4097"/>
                  </a:cubicBezTo>
                  <a:cubicBezTo>
                    <a:pt x="2775" y="4108"/>
                    <a:pt x="2751" y="4144"/>
                    <a:pt x="2739" y="4168"/>
                  </a:cubicBezTo>
                  <a:lnTo>
                    <a:pt x="2239" y="4990"/>
                  </a:lnTo>
                  <a:lnTo>
                    <a:pt x="1751" y="4168"/>
                  </a:lnTo>
                  <a:cubicBezTo>
                    <a:pt x="1739" y="4144"/>
                    <a:pt x="1691" y="4108"/>
                    <a:pt x="1667" y="4097"/>
                  </a:cubicBezTo>
                  <a:cubicBezTo>
                    <a:pt x="977" y="3870"/>
                    <a:pt x="477" y="3287"/>
                    <a:pt x="358" y="2573"/>
                  </a:cubicBezTo>
                  <a:cubicBezTo>
                    <a:pt x="347" y="2496"/>
                    <a:pt x="266" y="2440"/>
                    <a:pt x="189" y="2440"/>
                  </a:cubicBezTo>
                  <a:cubicBezTo>
                    <a:pt x="182" y="2440"/>
                    <a:pt x="174" y="2441"/>
                    <a:pt x="167" y="2442"/>
                  </a:cubicBezTo>
                  <a:cubicBezTo>
                    <a:pt x="72" y="2454"/>
                    <a:pt x="12" y="2549"/>
                    <a:pt x="24" y="2632"/>
                  </a:cubicBezTo>
                  <a:cubicBezTo>
                    <a:pt x="108" y="3049"/>
                    <a:pt x="286" y="3418"/>
                    <a:pt x="548" y="3739"/>
                  </a:cubicBezTo>
                  <a:cubicBezTo>
                    <a:pt x="798" y="4037"/>
                    <a:pt x="1132" y="4251"/>
                    <a:pt x="1501" y="4394"/>
                  </a:cubicBezTo>
                  <a:lnTo>
                    <a:pt x="2108" y="5406"/>
                  </a:lnTo>
                  <a:cubicBezTo>
                    <a:pt x="2144" y="5442"/>
                    <a:pt x="2203" y="5478"/>
                    <a:pt x="2263" y="5478"/>
                  </a:cubicBezTo>
                  <a:cubicBezTo>
                    <a:pt x="2322" y="5478"/>
                    <a:pt x="2382" y="5442"/>
                    <a:pt x="2406" y="5406"/>
                  </a:cubicBezTo>
                  <a:lnTo>
                    <a:pt x="3025" y="4394"/>
                  </a:lnTo>
                  <a:cubicBezTo>
                    <a:pt x="3930" y="4073"/>
                    <a:pt x="4525" y="3227"/>
                    <a:pt x="4525" y="2263"/>
                  </a:cubicBezTo>
                  <a:cubicBezTo>
                    <a:pt x="4489" y="1013"/>
                    <a:pt x="3477" y="1"/>
                    <a:pt x="2251" y="1"/>
                  </a:cubicBezTo>
                  <a:close/>
                </a:path>
              </a:pathLst>
            </a:custGeom>
            <a:solidFill>
              <a:srgbClr val="F3D7C2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063;p12">
              <a:extLst>
                <a:ext uri="{FF2B5EF4-FFF2-40B4-BE49-F238E27FC236}">
                  <a16:creationId xmlns:a16="http://schemas.microsoft.com/office/drawing/2014/main" id="{3AB96123-40F7-36DF-68A5-42B57D641E0F}"/>
                </a:ext>
              </a:extLst>
            </p:cNvPr>
            <p:cNvSpPr/>
            <p:nvPr/>
          </p:nvSpPr>
          <p:spPr>
            <a:xfrm>
              <a:off x="3696761" y="3794099"/>
              <a:ext cx="82653" cy="78661"/>
            </a:xfrm>
            <a:custGeom>
              <a:avLst/>
              <a:gdLst/>
              <a:ahLst/>
              <a:cxnLst/>
              <a:rect l="l" t="t" r="r" b="b"/>
              <a:pathLst>
                <a:path w="2609" h="2483" extrusionOk="0">
                  <a:moveTo>
                    <a:pt x="1584" y="328"/>
                  </a:moveTo>
                  <a:cubicBezTo>
                    <a:pt x="1727" y="328"/>
                    <a:pt x="1882" y="387"/>
                    <a:pt x="2001" y="506"/>
                  </a:cubicBezTo>
                  <a:cubicBezTo>
                    <a:pt x="2239" y="732"/>
                    <a:pt x="2239" y="1102"/>
                    <a:pt x="2001" y="1340"/>
                  </a:cubicBezTo>
                  <a:cubicBezTo>
                    <a:pt x="1888" y="1453"/>
                    <a:pt x="1736" y="1509"/>
                    <a:pt x="1584" y="1509"/>
                  </a:cubicBezTo>
                  <a:cubicBezTo>
                    <a:pt x="1433" y="1509"/>
                    <a:pt x="1281" y="1453"/>
                    <a:pt x="1168" y="1340"/>
                  </a:cubicBezTo>
                  <a:cubicBezTo>
                    <a:pt x="941" y="1113"/>
                    <a:pt x="941" y="732"/>
                    <a:pt x="1168" y="506"/>
                  </a:cubicBezTo>
                  <a:cubicBezTo>
                    <a:pt x="1287" y="387"/>
                    <a:pt x="1430" y="328"/>
                    <a:pt x="1584" y="328"/>
                  </a:cubicBezTo>
                  <a:close/>
                  <a:moveTo>
                    <a:pt x="1584" y="0"/>
                  </a:moveTo>
                  <a:cubicBezTo>
                    <a:pt x="1346" y="0"/>
                    <a:pt x="1108" y="89"/>
                    <a:pt x="929" y="268"/>
                  </a:cubicBezTo>
                  <a:cubicBezTo>
                    <a:pt x="596" y="590"/>
                    <a:pt x="572" y="1090"/>
                    <a:pt x="822" y="1447"/>
                  </a:cubicBezTo>
                  <a:lnTo>
                    <a:pt x="60" y="2197"/>
                  </a:lnTo>
                  <a:cubicBezTo>
                    <a:pt x="1" y="2256"/>
                    <a:pt x="1" y="2375"/>
                    <a:pt x="60" y="2435"/>
                  </a:cubicBezTo>
                  <a:cubicBezTo>
                    <a:pt x="96" y="2471"/>
                    <a:pt x="144" y="2483"/>
                    <a:pt x="179" y="2483"/>
                  </a:cubicBezTo>
                  <a:cubicBezTo>
                    <a:pt x="227" y="2483"/>
                    <a:pt x="275" y="2471"/>
                    <a:pt x="298" y="2435"/>
                  </a:cubicBezTo>
                  <a:lnTo>
                    <a:pt x="1060" y="1685"/>
                  </a:lnTo>
                  <a:cubicBezTo>
                    <a:pt x="1227" y="1780"/>
                    <a:pt x="1406" y="1840"/>
                    <a:pt x="1584" y="1840"/>
                  </a:cubicBezTo>
                  <a:cubicBezTo>
                    <a:pt x="1822" y="1840"/>
                    <a:pt x="2061" y="1756"/>
                    <a:pt x="2239" y="1578"/>
                  </a:cubicBezTo>
                  <a:cubicBezTo>
                    <a:pt x="2608" y="1209"/>
                    <a:pt x="2608" y="625"/>
                    <a:pt x="2239" y="268"/>
                  </a:cubicBezTo>
                  <a:cubicBezTo>
                    <a:pt x="2061" y="89"/>
                    <a:pt x="1822" y="0"/>
                    <a:pt x="1584" y="0"/>
                  </a:cubicBezTo>
                  <a:close/>
                </a:path>
              </a:pathLst>
            </a:custGeom>
            <a:solidFill>
              <a:srgbClr val="F3D7C2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064;p12">
              <a:extLst>
                <a:ext uri="{FF2B5EF4-FFF2-40B4-BE49-F238E27FC236}">
                  <a16:creationId xmlns:a16="http://schemas.microsoft.com/office/drawing/2014/main" id="{5E9419AC-2149-372E-B9A5-F84ECFEF76D2}"/>
                </a:ext>
              </a:extLst>
            </p:cNvPr>
            <p:cNvSpPr/>
            <p:nvPr/>
          </p:nvSpPr>
          <p:spPr>
            <a:xfrm>
              <a:off x="3560600" y="3916574"/>
              <a:ext cx="352345" cy="210419"/>
            </a:xfrm>
            <a:custGeom>
              <a:avLst/>
              <a:gdLst/>
              <a:ahLst/>
              <a:cxnLst/>
              <a:rect l="l" t="t" r="r" b="b"/>
              <a:pathLst>
                <a:path w="11122" h="6642" extrusionOk="0">
                  <a:moveTo>
                    <a:pt x="3037" y="391"/>
                  </a:moveTo>
                  <a:lnTo>
                    <a:pt x="5394" y="1176"/>
                  </a:lnTo>
                  <a:lnTo>
                    <a:pt x="5394" y="1296"/>
                  </a:lnTo>
                  <a:lnTo>
                    <a:pt x="3037" y="510"/>
                  </a:lnTo>
                  <a:lnTo>
                    <a:pt x="3037" y="391"/>
                  </a:lnTo>
                  <a:close/>
                  <a:moveTo>
                    <a:pt x="8085" y="391"/>
                  </a:moveTo>
                  <a:lnTo>
                    <a:pt x="8085" y="510"/>
                  </a:lnTo>
                  <a:lnTo>
                    <a:pt x="5728" y="1296"/>
                  </a:lnTo>
                  <a:lnTo>
                    <a:pt x="5728" y="1176"/>
                  </a:lnTo>
                  <a:lnTo>
                    <a:pt x="8085" y="391"/>
                  </a:lnTo>
                  <a:close/>
                  <a:moveTo>
                    <a:pt x="2691" y="855"/>
                  </a:moveTo>
                  <a:lnTo>
                    <a:pt x="2691" y="4975"/>
                  </a:lnTo>
                  <a:lnTo>
                    <a:pt x="2680" y="4975"/>
                  </a:lnTo>
                  <a:lnTo>
                    <a:pt x="786" y="5594"/>
                  </a:lnTo>
                  <a:lnTo>
                    <a:pt x="786" y="1486"/>
                  </a:lnTo>
                  <a:lnTo>
                    <a:pt x="2691" y="855"/>
                  </a:lnTo>
                  <a:close/>
                  <a:moveTo>
                    <a:pt x="8085" y="867"/>
                  </a:moveTo>
                  <a:lnTo>
                    <a:pt x="8085" y="4975"/>
                  </a:lnTo>
                  <a:lnTo>
                    <a:pt x="8049" y="4975"/>
                  </a:lnTo>
                  <a:lnTo>
                    <a:pt x="5728" y="5748"/>
                  </a:lnTo>
                  <a:lnTo>
                    <a:pt x="5728" y="1641"/>
                  </a:lnTo>
                  <a:lnTo>
                    <a:pt x="5763" y="1641"/>
                  </a:lnTo>
                  <a:lnTo>
                    <a:pt x="8085" y="867"/>
                  </a:lnTo>
                  <a:close/>
                  <a:moveTo>
                    <a:pt x="3037" y="879"/>
                  </a:moveTo>
                  <a:lnTo>
                    <a:pt x="5358" y="1653"/>
                  </a:lnTo>
                  <a:lnTo>
                    <a:pt x="5394" y="1653"/>
                  </a:lnTo>
                  <a:lnTo>
                    <a:pt x="5394" y="5760"/>
                  </a:lnTo>
                  <a:lnTo>
                    <a:pt x="3072" y="4986"/>
                  </a:lnTo>
                  <a:lnTo>
                    <a:pt x="3037" y="4986"/>
                  </a:lnTo>
                  <a:lnTo>
                    <a:pt x="3037" y="879"/>
                  </a:lnTo>
                  <a:close/>
                  <a:moveTo>
                    <a:pt x="3037" y="5320"/>
                  </a:moveTo>
                  <a:lnTo>
                    <a:pt x="5394" y="6106"/>
                  </a:lnTo>
                  <a:lnTo>
                    <a:pt x="5394" y="6225"/>
                  </a:lnTo>
                  <a:lnTo>
                    <a:pt x="3037" y="5439"/>
                  </a:lnTo>
                  <a:lnTo>
                    <a:pt x="3037" y="5320"/>
                  </a:lnTo>
                  <a:close/>
                  <a:moveTo>
                    <a:pt x="8085" y="5320"/>
                  </a:moveTo>
                  <a:lnTo>
                    <a:pt x="8085" y="5439"/>
                  </a:lnTo>
                  <a:lnTo>
                    <a:pt x="5728" y="6225"/>
                  </a:lnTo>
                  <a:lnTo>
                    <a:pt x="5728" y="6106"/>
                  </a:lnTo>
                  <a:lnTo>
                    <a:pt x="8085" y="5320"/>
                  </a:lnTo>
                  <a:close/>
                  <a:moveTo>
                    <a:pt x="2715" y="414"/>
                  </a:moveTo>
                  <a:lnTo>
                    <a:pt x="2715" y="510"/>
                  </a:lnTo>
                  <a:lnTo>
                    <a:pt x="584" y="1224"/>
                  </a:lnTo>
                  <a:cubicBezTo>
                    <a:pt x="513" y="1248"/>
                    <a:pt x="465" y="1307"/>
                    <a:pt x="465" y="1391"/>
                  </a:cubicBezTo>
                  <a:lnTo>
                    <a:pt x="465" y="5856"/>
                  </a:lnTo>
                  <a:cubicBezTo>
                    <a:pt x="465" y="5915"/>
                    <a:pt x="489" y="5951"/>
                    <a:pt x="536" y="5987"/>
                  </a:cubicBezTo>
                  <a:cubicBezTo>
                    <a:pt x="571" y="6004"/>
                    <a:pt x="613" y="6015"/>
                    <a:pt x="651" y="6015"/>
                  </a:cubicBezTo>
                  <a:cubicBezTo>
                    <a:pt x="665" y="6015"/>
                    <a:pt x="678" y="6014"/>
                    <a:pt x="691" y="6010"/>
                  </a:cubicBezTo>
                  <a:lnTo>
                    <a:pt x="2715" y="5344"/>
                  </a:lnTo>
                  <a:lnTo>
                    <a:pt x="2715" y="5463"/>
                  </a:lnTo>
                  <a:lnTo>
                    <a:pt x="358" y="6249"/>
                  </a:lnTo>
                  <a:lnTo>
                    <a:pt x="358" y="1200"/>
                  </a:lnTo>
                  <a:lnTo>
                    <a:pt x="2715" y="414"/>
                  </a:lnTo>
                  <a:close/>
                  <a:moveTo>
                    <a:pt x="2864" y="1"/>
                  </a:moveTo>
                  <a:cubicBezTo>
                    <a:pt x="2846" y="1"/>
                    <a:pt x="2828" y="4"/>
                    <a:pt x="2811" y="10"/>
                  </a:cubicBezTo>
                  <a:lnTo>
                    <a:pt x="120" y="903"/>
                  </a:lnTo>
                  <a:cubicBezTo>
                    <a:pt x="48" y="938"/>
                    <a:pt x="1" y="998"/>
                    <a:pt x="1" y="1069"/>
                  </a:cubicBezTo>
                  <a:lnTo>
                    <a:pt x="1" y="6475"/>
                  </a:lnTo>
                  <a:cubicBezTo>
                    <a:pt x="1" y="6534"/>
                    <a:pt x="36" y="6582"/>
                    <a:pt x="72" y="6606"/>
                  </a:cubicBezTo>
                  <a:cubicBezTo>
                    <a:pt x="108" y="6618"/>
                    <a:pt x="132" y="6641"/>
                    <a:pt x="179" y="6641"/>
                  </a:cubicBezTo>
                  <a:cubicBezTo>
                    <a:pt x="191" y="6641"/>
                    <a:pt x="215" y="6641"/>
                    <a:pt x="239" y="6618"/>
                  </a:cubicBezTo>
                  <a:lnTo>
                    <a:pt x="2870" y="5748"/>
                  </a:lnTo>
                  <a:lnTo>
                    <a:pt x="5513" y="6618"/>
                  </a:lnTo>
                  <a:cubicBezTo>
                    <a:pt x="5525" y="6630"/>
                    <a:pt x="5543" y="6635"/>
                    <a:pt x="5561" y="6635"/>
                  </a:cubicBezTo>
                  <a:cubicBezTo>
                    <a:pt x="5579" y="6635"/>
                    <a:pt x="5597" y="6630"/>
                    <a:pt x="5608" y="6618"/>
                  </a:cubicBezTo>
                  <a:lnTo>
                    <a:pt x="8252" y="5737"/>
                  </a:lnTo>
                  <a:lnTo>
                    <a:pt x="10883" y="6606"/>
                  </a:lnTo>
                  <a:cubicBezTo>
                    <a:pt x="10895" y="6606"/>
                    <a:pt x="10907" y="6630"/>
                    <a:pt x="10942" y="6630"/>
                  </a:cubicBezTo>
                  <a:cubicBezTo>
                    <a:pt x="10966" y="6630"/>
                    <a:pt x="11014" y="6606"/>
                    <a:pt x="11050" y="6594"/>
                  </a:cubicBezTo>
                  <a:cubicBezTo>
                    <a:pt x="11085" y="6558"/>
                    <a:pt x="11121" y="6510"/>
                    <a:pt x="11121" y="6463"/>
                  </a:cubicBezTo>
                  <a:lnTo>
                    <a:pt x="11121" y="3510"/>
                  </a:lnTo>
                  <a:cubicBezTo>
                    <a:pt x="11121" y="3427"/>
                    <a:pt x="11050" y="3355"/>
                    <a:pt x="10954" y="3355"/>
                  </a:cubicBezTo>
                  <a:cubicBezTo>
                    <a:pt x="10871" y="3355"/>
                    <a:pt x="10788" y="3427"/>
                    <a:pt x="10788" y="3510"/>
                  </a:cubicBezTo>
                  <a:lnTo>
                    <a:pt x="10788" y="6225"/>
                  </a:lnTo>
                  <a:lnTo>
                    <a:pt x="8442" y="5439"/>
                  </a:lnTo>
                  <a:lnTo>
                    <a:pt x="8442" y="5320"/>
                  </a:lnTo>
                  <a:lnTo>
                    <a:pt x="10466" y="5987"/>
                  </a:lnTo>
                  <a:cubicBezTo>
                    <a:pt x="10482" y="5991"/>
                    <a:pt x="10499" y="5993"/>
                    <a:pt x="10516" y="5993"/>
                  </a:cubicBezTo>
                  <a:cubicBezTo>
                    <a:pt x="10551" y="5993"/>
                    <a:pt x="10585" y="5983"/>
                    <a:pt x="10609" y="5951"/>
                  </a:cubicBezTo>
                  <a:cubicBezTo>
                    <a:pt x="10657" y="5927"/>
                    <a:pt x="10692" y="5868"/>
                    <a:pt x="10692" y="5820"/>
                  </a:cubicBezTo>
                  <a:lnTo>
                    <a:pt x="10692" y="3486"/>
                  </a:lnTo>
                  <a:cubicBezTo>
                    <a:pt x="10692" y="3391"/>
                    <a:pt x="10609" y="3320"/>
                    <a:pt x="10526" y="3320"/>
                  </a:cubicBezTo>
                  <a:cubicBezTo>
                    <a:pt x="10431" y="3320"/>
                    <a:pt x="10359" y="3391"/>
                    <a:pt x="10359" y="3486"/>
                  </a:cubicBezTo>
                  <a:lnTo>
                    <a:pt x="10359" y="5582"/>
                  </a:lnTo>
                  <a:lnTo>
                    <a:pt x="8466" y="4963"/>
                  </a:lnTo>
                  <a:lnTo>
                    <a:pt x="8442" y="4963"/>
                  </a:lnTo>
                  <a:lnTo>
                    <a:pt x="8442" y="855"/>
                  </a:lnTo>
                  <a:lnTo>
                    <a:pt x="10347" y="1486"/>
                  </a:lnTo>
                  <a:lnTo>
                    <a:pt x="10347" y="2843"/>
                  </a:lnTo>
                  <a:cubicBezTo>
                    <a:pt x="10347" y="2939"/>
                    <a:pt x="10419" y="3010"/>
                    <a:pt x="10514" y="3010"/>
                  </a:cubicBezTo>
                  <a:cubicBezTo>
                    <a:pt x="10597" y="3010"/>
                    <a:pt x="10669" y="2939"/>
                    <a:pt x="10669" y="2843"/>
                  </a:cubicBezTo>
                  <a:lnTo>
                    <a:pt x="10669" y="1367"/>
                  </a:lnTo>
                  <a:cubicBezTo>
                    <a:pt x="10669" y="1296"/>
                    <a:pt x="10633" y="1236"/>
                    <a:pt x="10550" y="1212"/>
                  </a:cubicBezTo>
                  <a:lnTo>
                    <a:pt x="8430" y="498"/>
                  </a:lnTo>
                  <a:lnTo>
                    <a:pt x="8430" y="379"/>
                  </a:lnTo>
                  <a:lnTo>
                    <a:pt x="10776" y="1165"/>
                  </a:lnTo>
                  <a:lnTo>
                    <a:pt x="10776" y="2831"/>
                  </a:lnTo>
                  <a:cubicBezTo>
                    <a:pt x="10776" y="2939"/>
                    <a:pt x="10847" y="3022"/>
                    <a:pt x="10942" y="3022"/>
                  </a:cubicBezTo>
                  <a:cubicBezTo>
                    <a:pt x="11026" y="3022"/>
                    <a:pt x="11109" y="2951"/>
                    <a:pt x="11109" y="2855"/>
                  </a:cubicBezTo>
                  <a:lnTo>
                    <a:pt x="11109" y="1069"/>
                  </a:lnTo>
                  <a:cubicBezTo>
                    <a:pt x="11109" y="998"/>
                    <a:pt x="11062" y="938"/>
                    <a:pt x="10990" y="903"/>
                  </a:cubicBezTo>
                  <a:lnTo>
                    <a:pt x="8287" y="10"/>
                  </a:lnTo>
                  <a:cubicBezTo>
                    <a:pt x="8275" y="4"/>
                    <a:pt x="8258" y="1"/>
                    <a:pt x="8240" y="1"/>
                  </a:cubicBezTo>
                  <a:cubicBezTo>
                    <a:pt x="8222" y="1"/>
                    <a:pt x="8204" y="4"/>
                    <a:pt x="8192" y="10"/>
                  </a:cubicBezTo>
                  <a:lnTo>
                    <a:pt x="5549" y="891"/>
                  </a:lnTo>
                  <a:lnTo>
                    <a:pt x="2918" y="10"/>
                  </a:lnTo>
                  <a:cubicBezTo>
                    <a:pt x="2900" y="4"/>
                    <a:pt x="2882" y="1"/>
                    <a:pt x="2864" y="1"/>
                  </a:cubicBezTo>
                  <a:close/>
                </a:path>
              </a:pathLst>
            </a:custGeom>
            <a:solidFill>
              <a:srgbClr val="F3D7C2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" name="Google Shape;1065;p12">
            <a:extLst>
              <a:ext uri="{FF2B5EF4-FFF2-40B4-BE49-F238E27FC236}">
                <a16:creationId xmlns:a16="http://schemas.microsoft.com/office/drawing/2014/main" id="{964C7013-65C6-F812-0AF3-DA6D60B81002}"/>
              </a:ext>
            </a:extLst>
          </p:cNvPr>
          <p:cNvGrpSpPr/>
          <p:nvPr/>
        </p:nvGrpSpPr>
        <p:grpSpPr>
          <a:xfrm>
            <a:off x="5302639" y="4469953"/>
            <a:ext cx="355340" cy="411588"/>
            <a:chOff x="859262" y="3353920"/>
            <a:chExt cx="306759" cy="351446"/>
          </a:xfrm>
        </p:grpSpPr>
        <p:sp>
          <p:nvSpPr>
            <p:cNvPr id="45" name="Google Shape;1066;p12">
              <a:extLst>
                <a:ext uri="{FF2B5EF4-FFF2-40B4-BE49-F238E27FC236}">
                  <a16:creationId xmlns:a16="http://schemas.microsoft.com/office/drawing/2014/main" id="{DF6D618E-5D54-1344-63E8-86C3D7F335F4}"/>
                </a:ext>
              </a:extLst>
            </p:cNvPr>
            <p:cNvSpPr/>
            <p:nvPr/>
          </p:nvSpPr>
          <p:spPr>
            <a:xfrm>
              <a:off x="859262" y="3415718"/>
              <a:ext cx="132563" cy="205937"/>
            </a:xfrm>
            <a:custGeom>
              <a:avLst/>
              <a:gdLst/>
              <a:ahLst/>
              <a:cxnLst/>
              <a:rect l="l" t="t" r="r" b="b"/>
              <a:pathLst>
                <a:path w="4168" h="6475" extrusionOk="0">
                  <a:moveTo>
                    <a:pt x="1444" y="0"/>
                  </a:moveTo>
                  <a:cubicBezTo>
                    <a:pt x="1418" y="0"/>
                    <a:pt x="1392" y="7"/>
                    <a:pt x="1369" y="22"/>
                  </a:cubicBezTo>
                  <a:lnTo>
                    <a:pt x="262" y="665"/>
                  </a:lnTo>
                  <a:cubicBezTo>
                    <a:pt x="0" y="808"/>
                    <a:pt x="0" y="1200"/>
                    <a:pt x="262" y="1367"/>
                  </a:cubicBezTo>
                  <a:lnTo>
                    <a:pt x="1143" y="1867"/>
                  </a:lnTo>
                  <a:lnTo>
                    <a:pt x="429" y="2284"/>
                  </a:lnTo>
                  <a:cubicBezTo>
                    <a:pt x="83" y="2474"/>
                    <a:pt x="83" y="2974"/>
                    <a:pt x="429" y="3165"/>
                  </a:cubicBezTo>
                  <a:lnTo>
                    <a:pt x="1167" y="3594"/>
                  </a:lnTo>
                  <a:lnTo>
                    <a:pt x="417" y="4022"/>
                  </a:lnTo>
                  <a:cubicBezTo>
                    <a:pt x="71" y="4225"/>
                    <a:pt x="71" y="4713"/>
                    <a:pt x="417" y="4903"/>
                  </a:cubicBezTo>
                  <a:lnTo>
                    <a:pt x="1155" y="5332"/>
                  </a:lnTo>
                  <a:lnTo>
                    <a:pt x="917" y="5463"/>
                  </a:lnTo>
                  <a:cubicBezTo>
                    <a:pt x="774" y="5558"/>
                    <a:pt x="833" y="5784"/>
                    <a:pt x="1012" y="5784"/>
                  </a:cubicBezTo>
                  <a:cubicBezTo>
                    <a:pt x="1084" y="5784"/>
                    <a:pt x="1095" y="5749"/>
                    <a:pt x="1488" y="5522"/>
                  </a:cubicBezTo>
                  <a:lnTo>
                    <a:pt x="3119" y="6463"/>
                  </a:lnTo>
                  <a:cubicBezTo>
                    <a:pt x="3155" y="6475"/>
                    <a:pt x="3179" y="6475"/>
                    <a:pt x="3191" y="6475"/>
                  </a:cubicBezTo>
                  <a:cubicBezTo>
                    <a:pt x="3250" y="6475"/>
                    <a:pt x="3310" y="6451"/>
                    <a:pt x="3346" y="6392"/>
                  </a:cubicBezTo>
                  <a:cubicBezTo>
                    <a:pt x="3393" y="6320"/>
                    <a:pt x="3358" y="6213"/>
                    <a:pt x="3286" y="6165"/>
                  </a:cubicBezTo>
                  <a:cubicBezTo>
                    <a:pt x="2643" y="5796"/>
                    <a:pt x="1226" y="4987"/>
                    <a:pt x="560" y="4618"/>
                  </a:cubicBezTo>
                  <a:cubicBezTo>
                    <a:pt x="441" y="4546"/>
                    <a:pt x="441" y="4368"/>
                    <a:pt x="560" y="4308"/>
                  </a:cubicBezTo>
                  <a:lnTo>
                    <a:pt x="1476" y="3772"/>
                  </a:lnTo>
                  <a:cubicBezTo>
                    <a:pt x="1498" y="3782"/>
                    <a:pt x="1520" y="3786"/>
                    <a:pt x="1541" y="3786"/>
                  </a:cubicBezTo>
                  <a:cubicBezTo>
                    <a:pt x="1627" y="3786"/>
                    <a:pt x="1705" y="3717"/>
                    <a:pt x="1715" y="3641"/>
                  </a:cubicBezTo>
                  <a:cubicBezTo>
                    <a:pt x="1715" y="3582"/>
                    <a:pt x="1691" y="3522"/>
                    <a:pt x="1631" y="3486"/>
                  </a:cubicBezTo>
                  <a:lnTo>
                    <a:pt x="1476" y="3403"/>
                  </a:lnTo>
                  <a:lnTo>
                    <a:pt x="560" y="2879"/>
                  </a:lnTo>
                  <a:cubicBezTo>
                    <a:pt x="441" y="2808"/>
                    <a:pt x="441" y="2629"/>
                    <a:pt x="560" y="2570"/>
                  </a:cubicBezTo>
                  <a:lnTo>
                    <a:pt x="1441" y="2058"/>
                  </a:lnTo>
                  <a:lnTo>
                    <a:pt x="3870" y="3439"/>
                  </a:lnTo>
                  <a:cubicBezTo>
                    <a:pt x="3893" y="3463"/>
                    <a:pt x="3929" y="3463"/>
                    <a:pt x="3941" y="3463"/>
                  </a:cubicBezTo>
                  <a:cubicBezTo>
                    <a:pt x="4001" y="3463"/>
                    <a:pt x="4060" y="3427"/>
                    <a:pt x="4084" y="3367"/>
                  </a:cubicBezTo>
                  <a:cubicBezTo>
                    <a:pt x="4167" y="3296"/>
                    <a:pt x="4132" y="3189"/>
                    <a:pt x="4060" y="3153"/>
                  </a:cubicBezTo>
                  <a:cubicBezTo>
                    <a:pt x="1262" y="1558"/>
                    <a:pt x="3215" y="2653"/>
                    <a:pt x="429" y="1069"/>
                  </a:cubicBezTo>
                  <a:cubicBezTo>
                    <a:pt x="381" y="1034"/>
                    <a:pt x="381" y="962"/>
                    <a:pt x="429" y="950"/>
                  </a:cubicBezTo>
                  <a:lnTo>
                    <a:pt x="1524" y="307"/>
                  </a:lnTo>
                  <a:cubicBezTo>
                    <a:pt x="1607" y="260"/>
                    <a:pt x="1631" y="153"/>
                    <a:pt x="1584" y="81"/>
                  </a:cubicBezTo>
                  <a:cubicBezTo>
                    <a:pt x="1559" y="32"/>
                    <a:pt x="1501" y="0"/>
                    <a:pt x="1444" y="0"/>
                  </a:cubicBezTo>
                  <a:close/>
                </a:path>
              </a:pathLst>
            </a:custGeom>
            <a:solidFill>
              <a:srgbClr val="D1E7B6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067;p12">
              <a:extLst>
                <a:ext uri="{FF2B5EF4-FFF2-40B4-BE49-F238E27FC236}">
                  <a16:creationId xmlns:a16="http://schemas.microsoft.com/office/drawing/2014/main" id="{7AAEBE6A-58E0-4D64-8EC3-D9F9516EA248}"/>
                </a:ext>
              </a:extLst>
            </p:cNvPr>
            <p:cNvSpPr/>
            <p:nvPr/>
          </p:nvSpPr>
          <p:spPr>
            <a:xfrm>
              <a:off x="916415" y="3353920"/>
              <a:ext cx="178013" cy="62147"/>
            </a:xfrm>
            <a:custGeom>
              <a:avLst/>
              <a:gdLst/>
              <a:ahLst/>
              <a:cxnLst/>
              <a:rect l="l" t="t" r="r" b="b"/>
              <a:pathLst>
                <a:path w="5597" h="1954" extrusionOk="0">
                  <a:moveTo>
                    <a:pt x="3061" y="0"/>
                  </a:moveTo>
                  <a:cubicBezTo>
                    <a:pt x="2891" y="0"/>
                    <a:pt x="2929" y="33"/>
                    <a:pt x="144" y="1631"/>
                  </a:cubicBezTo>
                  <a:cubicBezTo>
                    <a:pt x="1" y="1727"/>
                    <a:pt x="60" y="1953"/>
                    <a:pt x="239" y="1953"/>
                  </a:cubicBezTo>
                  <a:cubicBezTo>
                    <a:pt x="245" y="1953"/>
                    <a:pt x="249" y="1953"/>
                    <a:pt x="254" y="1953"/>
                  </a:cubicBezTo>
                  <a:cubicBezTo>
                    <a:pt x="317" y="1953"/>
                    <a:pt x="372" y="1901"/>
                    <a:pt x="3049" y="357"/>
                  </a:cubicBezTo>
                  <a:cubicBezTo>
                    <a:pt x="3060" y="350"/>
                    <a:pt x="3067" y="344"/>
                    <a:pt x="3080" y="344"/>
                  </a:cubicBezTo>
                  <a:cubicBezTo>
                    <a:pt x="3151" y="344"/>
                    <a:pt x="3392" y="523"/>
                    <a:pt x="5347" y="1631"/>
                  </a:cubicBezTo>
                  <a:cubicBezTo>
                    <a:pt x="5372" y="1648"/>
                    <a:pt x="5402" y="1656"/>
                    <a:pt x="5431" y="1656"/>
                  </a:cubicBezTo>
                  <a:cubicBezTo>
                    <a:pt x="5485" y="1656"/>
                    <a:pt x="5538" y="1630"/>
                    <a:pt x="5561" y="1584"/>
                  </a:cubicBezTo>
                  <a:cubicBezTo>
                    <a:pt x="5597" y="1488"/>
                    <a:pt x="5561" y="1381"/>
                    <a:pt x="5490" y="1334"/>
                  </a:cubicBezTo>
                  <a:cubicBezTo>
                    <a:pt x="3216" y="48"/>
                    <a:pt x="3263" y="0"/>
                    <a:pt x="3085" y="0"/>
                  </a:cubicBezTo>
                  <a:cubicBezTo>
                    <a:pt x="3076" y="0"/>
                    <a:pt x="3069" y="0"/>
                    <a:pt x="3061" y="0"/>
                  </a:cubicBezTo>
                  <a:close/>
                </a:path>
              </a:pathLst>
            </a:custGeom>
            <a:solidFill>
              <a:srgbClr val="D1E7B6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068;p12">
              <a:extLst>
                <a:ext uri="{FF2B5EF4-FFF2-40B4-BE49-F238E27FC236}">
                  <a16:creationId xmlns:a16="http://schemas.microsoft.com/office/drawing/2014/main" id="{8D39AB59-6643-DA31-9D6A-ED80D01C05B4}"/>
                </a:ext>
              </a:extLst>
            </p:cNvPr>
            <p:cNvSpPr/>
            <p:nvPr/>
          </p:nvSpPr>
          <p:spPr>
            <a:xfrm>
              <a:off x="920582" y="3405858"/>
              <a:ext cx="245439" cy="243817"/>
            </a:xfrm>
            <a:custGeom>
              <a:avLst/>
              <a:gdLst/>
              <a:ahLst/>
              <a:cxnLst/>
              <a:rect l="l" t="t" r="r" b="b"/>
              <a:pathLst>
                <a:path w="7717" h="7666" extrusionOk="0">
                  <a:moveTo>
                    <a:pt x="6359" y="844"/>
                  </a:moveTo>
                  <a:lnTo>
                    <a:pt x="6359" y="1808"/>
                  </a:lnTo>
                  <a:lnTo>
                    <a:pt x="5359" y="1332"/>
                  </a:lnTo>
                  <a:lnTo>
                    <a:pt x="6359" y="844"/>
                  </a:lnTo>
                  <a:close/>
                  <a:moveTo>
                    <a:pt x="5820" y="0"/>
                  </a:moveTo>
                  <a:cubicBezTo>
                    <a:pt x="5762" y="0"/>
                    <a:pt x="5701" y="33"/>
                    <a:pt x="5668" y="82"/>
                  </a:cubicBezTo>
                  <a:cubicBezTo>
                    <a:pt x="5621" y="153"/>
                    <a:pt x="5656" y="260"/>
                    <a:pt x="5728" y="308"/>
                  </a:cubicBezTo>
                  <a:lnTo>
                    <a:pt x="6144" y="546"/>
                  </a:lnTo>
                  <a:lnTo>
                    <a:pt x="4882" y="1153"/>
                  </a:lnTo>
                  <a:cubicBezTo>
                    <a:pt x="4823" y="1177"/>
                    <a:pt x="4799" y="1237"/>
                    <a:pt x="4799" y="1296"/>
                  </a:cubicBezTo>
                  <a:cubicBezTo>
                    <a:pt x="4799" y="1356"/>
                    <a:pt x="4823" y="1415"/>
                    <a:pt x="4882" y="1451"/>
                  </a:cubicBezTo>
                  <a:lnTo>
                    <a:pt x="6144" y="2058"/>
                  </a:lnTo>
                  <a:cubicBezTo>
                    <a:pt x="5656" y="2344"/>
                    <a:pt x="3204" y="3737"/>
                    <a:pt x="2954" y="3892"/>
                  </a:cubicBezTo>
                  <a:cubicBezTo>
                    <a:pt x="2942" y="3898"/>
                    <a:pt x="2930" y="3901"/>
                    <a:pt x="2916" y="3901"/>
                  </a:cubicBezTo>
                  <a:cubicBezTo>
                    <a:pt x="2903" y="3901"/>
                    <a:pt x="2888" y="3898"/>
                    <a:pt x="2870" y="3892"/>
                  </a:cubicBezTo>
                  <a:lnTo>
                    <a:pt x="2668" y="3773"/>
                  </a:lnTo>
                  <a:cubicBezTo>
                    <a:pt x="2645" y="3758"/>
                    <a:pt x="2619" y="3751"/>
                    <a:pt x="2593" y="3751"/>
                  </a:cubicBezTo>
                  <a:cubicBezTo>
                    <a:pt x="2535" y="3751"/>
                    <a:pt x="2474" y="3783"/>
                    <a:pt x="2442" y="3832"/>
                  </a:cubicBezTo>
                  <a:cubicBezTo>
                    <a:pt x="2394" y="3904"/>
                    <a:pt x="2430" y="4011"/>
                    <a:pt x="2501" y="4058"/>
                  </a:cubicBezTo>
                  <a:lnTo>
                    <a:pt x="2715" y="4177"/>
                  </a:lnTo>
                  <a:cubicBezTo>
                    <a:pt x="2775" y="4201"/>
                    <a:pt x="2846" y="4237"/>
                    <a:pt x="2906" y="4237"/>
                  </a:cubicBezTo>
                  <a:cubicBezTo>
                    <a:pt x="2977" y="4237"/>
                    <a:pt x="3037" y="4213"/>
                    <a:pt x="3096" y="4177"/>
                  </a:cubicBezTo>
                  <a:lnTo>
                    <a:pt x="6299" y="2344"/>
                  </a:lnTo>
                  <a:lnTo>
                    <a:pt x="7180" y="2844"/>
                  </a:lnTo>
                  <a:cubicBezTo>
                    <a:pt x="7299" y="2927"/>
                    <a:pt x="7299" y="3106"/>
                    <a:pt x="7180" y="3165"/>
                  </a:cubicBezTo>
                  <a:cubicBezTo>
                    <a:pt x="4823" y="4499"/>
                    <a:pt x="5823" y="3939"/>
                    <a:pt x="2989" y="5559"/>
                  </a:cubicBezTo>
                  <a:cubicBezTo>
                    <a:pt x="2960" y="5570"/>
                    <a:pt x="2930" y="5576"/>
                    <a:pt x="2900" y="5576"/>
                  </a:cubicBezTo>
                  <a:cubicBezTo>
                    <a:pt x="2870" y="5576"/>
                    <a:pt x="2840" y="5570"/>
                    <a:pt x="2811" y="5559"/>
                  </a:cubicBezTo>
                  <a:lnTo>
                    <a:pt x="275" y="4094"/>
                  </a:lnTo>
                  <a:cubicBezTo>
                    <a:pt x="249" y="4083"/>
                    <a:pt x="222" y="4078"/>
                    <a:pt x="196" y="4078"/>
                  </a:cubicBezTo>
                  <a:cubicBezTo>
                    <a:pt x="137" y="4078"/>
                    <a:pt x="81" y="4104"/>
                    <a:pt x="48" y="4154"/>
                  </a:cubicBezTo>
                  <a:cubicBezTo>
                    <a:pt x="1" y="4237"/>
                    <a:pt x="37" y="4332"/>
                    <a:pt x="108" y="4380"/>
                  </a:cubicBezTo>
                  <a:lnTo>
                    <a:pt x="2656" y="5844"/>
                  </a:lnTo>
                  <a:cubicBezTo>
                    <a:pt x="2727" y="5880"/>
                    <a:pt x="2811" y="5916"/>
                    <a:pt x="2906" y="5916"/>
                  </a:cubicBezTo>
                  <a:cubicBezTo>
                    <a:pt x="2989" y="5916"/>
                    <a:pt x="3085" y="5880"/>
                    <a:pt x="3156" y="5844"/>
                  </a:cubicBezTo>
                  <a:lnTo>
                    <a:pt x="6264" y="4070"/>
                  </a:lnTo>
                  <a:lnTo>
                    <a:pt x="7192" y="4606"/>
                  </a:lnTo>
                  <a:cubicBezTo>
                    <a:pt x="7311" y="4678"/>
                    <a:pt x="7311" y="4856"/>
                    <a:pt x="7192" y="4916"/>
                  </a:cubicBezTo>
                  <a:cubicBezTo>
                    <a:pt x="7097" y="4963"/>
                    <a:pt x="7121" y="4963"/>
                    <a:pt x="3013" y="7309"/>
                  </a:cubicBezTo>
                  <a:cubicBezTo>
                    <a:pt x="2983" y="7327"/>
                    <a:pt x="2954" y="7336"/>
                    <a:pt x="2924" y="7336"/>
                  </a:cubicBezTo>
                  <a:cubicBezTo>
                    <a:pt x="2894" y="7336"/>
                    <a:pt x="2864" y="7327"/>
                    <a:pt x="2835" y="7309"/>
                  </a:cubicBezTo>
                  <a:lnTo>
                    <a:pt x="1942" y="6797"/>
                  </a:lnTo>
                  <a:cubicBezTo>
                    <a:pt x="1913" y="6780"/>
                    <a:pt x="1883" y="6773"/>
                    <a:pt x="1854" y="6773"/>
                  </a:cubicBezTo>
                  <a:cubicBezTo>
                    <a:pt x="1798" y="6773"/>
                    <a:pt x="1747" y="6802"/>
                    <a:pt x="1715" y="6856"/>
                  </a:cubicBezTo>
                  <a:cubicBezTo>
                    <a:pt x="1668" y="6928"/>
                    <a:pt x="1703" y="7035"/>
                    <a:pt x="1775" y="7071"/>
                  </a:cubicBezTo>
                  <a:lnTo>
                    <a:pt x="2668" y="7595"/>
                  </a:lnTo>
                  <a:cubicBezTo>
                    <a:pt x="2739" y="7642"/>
                    <a:pt x="2835" y="7666"/>
                    <a:pt x="2918" y="7666"/>
                  </a:cubicBezTo>
                  <a:cubicBezTo>
                    <a:pt x="3013" y="7666"/>
                    <a:pt x="3096" y="7642"/>
                    <a:pt x="3168" y="7595"/>
                  </a:cubicBezTo>
                  <a:lnTo>
                    <a:pt x="6287" y="5821"/>
                  </a:lnTo>
                  <a:lnTo>
                    <a:pt x="7204" y="6356"/>
                  </a:lnTo>
                  <a:cubicBezTo>
                    <a:pt x="7323" y="6440"/>
                    <a:pt x="7323" y="6618"/>
                    <a:pt x="7204" y="6678"/>
                  </a:cubicBezTo>
                  <a:lnTo>
                    <a:pt x="6430" y="7118"/>
                  </a:lnTo>
                  <a:cubicBezTo>
                    <a:pt x="6287" y="7214"/>
                    <a:pt x="6347" y="7428"/>
                    <a:pt x="6502" y="7428"/>
                  </a:cubicBezTo>
                  <a:cubicBezTo>
                    <a:pt x="6585" y="7428"/>
                    <a:pt x="6549" y="7416"/>
                    <a:pt x="7359" y="6975"/>
                  </a:cubicBezTo>
                  <a:cubicBezTo>
                    <a:pt x="7716" y="6761"/>
                    <a:pt x="7716" y="6273"/>
                    <a:pt x="7383" y="6082"/>
                  </a:cubicBezTo>
                  <a:lnTo>
                    <a:pt x="6621" y="5642"/>
                  </a:lnTo>
                  <a:lnTo>
                    <a:pt x="7371" y="5213"/>
                  </a:lnTo>
                  <a:cubicBezTo>
                    <a:pt x="7538" y="5130"/>
                    <a:pt x="7621" y="4963"/>
                    <a:pt x="7621" y="4773"/>
                  </a:cubicBezTo>
                  <a:cubicBezTo>
                    <a:pt x="7621" y="4594"/>
                    <a:pt x="7538" y="4427"/>
                    <a:pt x="7371" y="4320"/>
                  </a:cubicBezTo>
                  <a:lnTo>
                    <a:pt x="6609" y="3892"/>
                  </a:lnTo>
                  <a:lnTo>
                    <a:pt x="7359" y="3463"/>
                  </a:lnTo>
                  <a:cubicBezTo>
                    <a:pt x="7514" y="3368"/>
                    <a:pt x="7609" y="3201"/>
                    <a:pt x="7609" y="3011"/>
                  </a:cubicBezTo>
                  <a:cubicBezTo>
                    <a:pt x="7609" y="2832"/>
                    <a:pt x="7514" y="2665"/>
                    <a:pt x="7359" y="2570"/>
                  </a:cubicBezTo>
                  <a:lnTo>
                    <a:pt x="6668" y="2165"/>
                  </a:lnTo>
                  <a:cubicBezTo>
                    <a:pt x="6668" y="427"/>
                    <a:pt x="6680" y="510"/>
                    <a:pt x="6621" y="451"/>
                  </a:cubicBezTo>
                  <a:cubicBezTo>
                    <a:pt x="6597" y="403"/>
                    <a:pt x="6609" y="439"/>
                    <a:pt x="5894" y="22"/>
                  </a:cubicBezTo>
                  <a:cubicBezTo>
                    <a:pt x="5872" y="7"/>
                    <a:pt x="5846" y="0"/>
                    <a:pt x="5820" y="0"/>
                  </a:cubicBezTo>
                  <a:close/>
                </a:path>
              </a:pathLst>
            </a:custGeom>
            <a:solidFill>
              <a:srgbClr val="D1E7B6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069;p12">
              <a:extLst>
                <a:ext uri="{FF2B5EF4-FFF2-40B4-BE49-F238E27FC236}">
                  <a16:creationId xmlns:a16="http://schemas.microsoft.com/office/drawing/2014/main" id="{ACE5A264-3502-1B87-CCA2-0EC8B239432C}"/>
                </a:ext>
              </a:extLst>
            </p:cNvPr>
            <p:cNvSpPr/>
            <p:nvPr/>
          </p:nvSpPr>
          <p:spPr>
            <a:xfrm>
              <a:off x="986100" y="3642074"/>
              <a:ext cx="129923" cy="63292"/>
            </a:xfrm>
            <a:custGeom>
              <a:avLst/>
              <a:gdLst/>
              <a:ahLst/>
              <a:cxnLst/>
              <a:rect l="l" t="t" r="r" b="b"/>
              <a:pathLst>
                <a:path w="4085" h="1990" extrusionOk="0">
                  <a:moveTo>
                    <a:pt x="3892" y="0"/>
                  </a:moveTo>
                  <a:cubicBezTo>
                    <a:pt x="3864" y="0"/>
                    <a:pt x="3835" y="8"/>
                    <a:pt x="3811" y="25"/>
                  </a:cubicBezTo>
                  <a:lnTo>
                    <a:pt x="965" y="1644"/>
                  </a:lnTo>
                  <a:cubicBezTo>
                    <a:pt x="935" y="1656"/>
                    <a:pt x="906" y="1662"/>
                    <a:pt x="876" y="1662"/>
                  </a:cubicBezTo>
                  <a:cubicBezTo>
                    <a:pt x="846" y="1662"/>
                    <a:pt x="816" y="1656"/>
                    <a:pt x="786" y="1644"/>
                  </a:cubicBezTo>
                  <a:lnTo>
                    <a:pt x="263" y="1346"/>
                  </a:lnTo>
                  <a:cubicBezTo>
                    <a:pt x="240" y="1331"/>
                    <a:pt x="214" y="1325"/>
                    <a:pt x="188" y="1325"/>
                  </a:cubicBezTo>
                  <a:cubicBezTo>
                    <a:pt x="130" y="1325"/>
                    <a:pt x="69" y="1357"/>
                    <a:pt x="36" y="1406"/>
                  </a:cubicBezTo>
                  <a:cubicBezTo>
                    <a:pt x="1" y="1477"/>
                    <a:pt x="24" y="1584"/>
                    <a:pt x="96" y="1632"/>
                  </a:cubicBezTo>
                  <a:cubicBezTo>
                    <a:pt x="572" y="1882"/>
                    <a:pt x="655" y="1989"/>
                    <a:pt x="870" y="1989"/>
                  </a:cubicBezTo>
                  <a:cubicBezTo>
                    <a:pt x="1108" y="1989"/>
                    <a:pt x="965" y="1989"/>
                    <a:pt x="3965" y="287"/>
                  </a:cubicBezTo>
                  <a:cubicBezTo>
                    <a:pt x="4061" y="263"/>
                    <a:pt x="4084" y="156"/>
                    <a:pt x="4025" y="84"/>
                  </a:cubicBezTo>
                  <a:cubicBezTo>
                    <a:pt x="4001" y="29"/>
                    <a:pt x="3947" y="0"/>
                    <a:pt x="3892" y="0"/>
                  </a:cubicBezTo>
                  <a:close/>
                </a:path>
              </a:pathLst>
            </a:custGeom>
            <a:solidFill>
              <a:srgbClr val="D1E7B6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070;p12">
              <a:extLst>
                <a:ext uri="{FF2B5EF4-FFF2-40B4-BE49-F238E27FC236}">
                  <a16:creationId xmlns:a16="http://schemas.microsoft.com/office/drawing/2014/main" id="{ECA0C157-DB37-F360-D012-2E23AFF50570}"/>
                </a:ext>
              </a:extLst>
            </p:cNvPr>
            <p:cNvSpPr/>
            <p:nvPr/>
          </p:nvSpPr>
          <p:spPr>
            <a:xfrm>
              <a:off x="862283" y="3599678"/>
              <a:ext cx="118696" cy="84156"/>
            </a:xfrm>
            <a:custGeom>
              <a:avLst/>
              <a:gdLst/>
              <a:ahLst/>
              <a:cxnLst/>
              <a:rect l="l" t="t" r="r" b="b"/>
              <a:pathLst>
                <a:path w="3732" h="2646" extrusionOk="0">
                  <a:moveTo>
                    <a:pt x="366" y="1"/>
                  </a:moveTo>
                  <a:cubicBezTo>
                    <a:pt x="332" y="1"/>
                    <a:pt x="299" y="9"/>
                    <a:pt x="274" y="24"/>
                  </a:cubicBezTo>
                  <a:cubicBezTo>
                    <a:pt x="0" y="250"/>
                    <a:pt x="36" y="679"/>
                    <a:pt x="346" y="858"/>
                  </a:cubicBezTo>
                  <a:cubicBezTo>
                    <a:pt x="3352" y="2574"/>
                    <a:pt x="3447" y="2644"/>
                    <a:pt x="3517" y="2644"/>
                  </a:cubicBezTo>
                  <a:cubicBezTo>
                    <a:pt x="3523" y="2644"/>
                    <a:pt x="3529" y="2644"/>
                    <a:pt x="3536" y="2644"/>
                  </a:cubicBezTo>
                  <a:cubicBezTo>
                    <a:pt x="3544" y="2645"/>
                    <a:pt x="3550" y="2645"/>
                    <a:pt x="3557" y="2645"/>
                  </a:cubicBezTo>
                  <a:cubicBezTo>
                    <a:pt x="3685" y="2645"/>
                    <a:pt x="3732" y="2436"/>
                    <a:pt x="3596" y="2346"/>
                  </a:cubicBezTo>
                  <a:lnTo>
                    <a:pt x="500" y="584"/>
                  </a:lnTo>
                  <a:cubicBezTo>
                    <a:pt x="381" y="524"/>
                    <a:pt x="381" y="358"/>
                    <a:pt x="465" y="286"/>
                  </a:cubicBezTo>
                  <a:cubicBezTo>
                    <a:pt x="536" y="227"/>
                    <a:pt x="536" y="119"/>
                    <a:pt x="500" y="60"/>
                  </a:cubicBezTo>
                  <a:cubicBezTo>
                    <a:pt x="465" y="18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D1E7B6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1071;p12">
            <a:extLst>
              <a:ext uri="{FF2B5EF4-FFF2-40B4-BE49-F238E27FC236}">
                <a16:creationId xmlns:a16="http://schemas.microsoft.com/office/drawing/2014/main" id="{1EF3A905-9D0B-252C-5331-F6F59645B8C7}"/>
              </a:ext>
            </a:extLst>
          </p:cNvPr>
          <p:cNvGrpSpPr/>
          <p:nvPr/>
        </p:nvGrpSpPr>
        <p:grpSpPr>
          <a:xfrm>
            <a:off x="4913054" y="3198547"/>
            <a:ext cx="269821" cy="370251"/>
            <a:chOff x="1039175" y="2113400"/>
            <a:chExt cx="252075" cy="345900"/>
          </a:xfrm>
        </p:grpSpPr>
        <p:sp>
          <p:nvSpPr>
            <p:cNvPr id="51" name="Google Shape;1072;p12">
              <a:extLst>
                <a:ext uri="{FF2B5EF4-FFF2-40B4-BE49-F238E27FC236}">
                  <a16:creationId xmlns:a16="http://schemas.microsoft.com/office/drawing/2014/main" id="{E2258EB0-E80A-D925-D2DE-5BBBA47A0D61}"/>
                </a:ext>
              </a:extLst>
            </p:cNvPr>
            <p:cNvSpPr/>
            <p:nvPr/>
          </p:nvSpPr>
          <p:spPr>
            <a:xfrm>
              <a:off x="1039175" y="2113400"/>
              <a:ext cx="252075" cy="345900"/>
            </a:xfrm>
            <a:custGeom>
              <a:avLst/>
              <a:gdLst/>
              <a:ahLst/>
              <a:cxnLst/>
              <a:rect l="l" t="t" r="r" b="b"/>
              <a:pathLst>
                <a:path w="10083" h="13836" extrusionOk="0">
                  <a:moveTo>
                    <a:pt x="8314" y="435"/>
                  </a:moveTo>
                  <a:lnTo>
                    <a:pt x="8314" y="2792"/>
                  </a:lnTo>
                  <a:lnTo>
                    <a:pt x="7322" y="3444"/>
                  </a:lnTo>
                  <a:lnTo>
                    <a:pt x="6360" y="2792"/>
                  </a:lnTo>
                  <a:lnTo>
                    <a:pt x="6360" y="435"/>
                  </a:lnTo>
                  <a:close/>
                  <a:moveTo>
                    <a:pt x="9369" y="10826"/>
                  </a:moveTo>
                  <a:lnTo>
                    <a:pt x="7073" y="13153"/>
                  </a:lnTo>
                  <a:lnTo>
                    <a:pt x="7073" y="10950"/>
                  </a:lnTo>
                  <a:cubicBezTo>
                    <a:pt x="7073" y="10888"/>
                    <a:pt x="7135" y="10826"/>
                    <a:pt x="7197" y="10826"/>
                  </a:cubicBezTo>
                  <a:close/>
                  <a:moveTo>
                    <a:pt x="528" y="1"/>
                  </a:moveTo>
                  <a:cubicBezTo>
                    <a:pt x="249" y="1"/>
                    <a:pt x="1" y="249"/>
                    <a:pt x="1" y="528"/>
                  </a:cubicBezTo>
                  <a:lnTo>
                    <a:pt x="1" y="10175"/>
                  </a:lnTo>
                  <a:cubicBezTo>
                    <a:pt x="32" y="10284"/>
                    <a:pt x="117" y="10338"/>
                    <a:pt x="203" y="10338"/>
                  </a:cubicBezTo>
                  <a:cubicBezTo>
                    <a:pt x="288" y="10338"/>
                    <a:pt x="373" y="10284"/>
                    <a:pt x="404" y="10175"/>
                  </a:cubicBezTo>
                  <a:lnTo>
                    <a:pt x="404" y="528"/>
                  </a:lnTo>
                  <a:cubicBezTo>
                    <a:pt x="404" y="466"/>
                    <a:pt x="435" y="404"/>
                    <a:pt x="497" y="404"/>
                  </a:cubicBezTo>
                  <a:lnTo>
                    <a:pt x="5926" y="404"/>
                  </a:lnTo>
                  <a:lnTo>
                    <a:pt x="5926" y="2885"/>
                  </a:lnTo>
                  <a:cubicBezTo>
                    <a:pt x="5957" y="2948"/>
                    <a:pt x="5988" y="3010"/>
                    <a:pt x="6019" y="3072"/>
                  </a:cubicBezTo>
                  <a:lnTo>
                    <a:pt x="7197" y="3847"/>
                  </a:lnTo>
                  <a:cubicBezTo>
                    <a:pt x="7228" y="3863"/>
                    <a:pt x="7267" y="3870"/>
                    <a:pt x="7306" y="3870"/>
                  </a:cubicBezTo>
                  <a:cubicBezTo>
                    <a:pt x="7345" y="3870"/>
                    <a:pt x="7384" y="3863"/>
                    <a:pt x="7415" y="3847"/>
                  </a:cubicBezTo>
                  <a:lnTo>
                    <a:pt x="8593" y="3072"/>
                  </a:lnTo>
                  <a:cubicBezTo>
                    <a:pt x="8655" y="3041"/>
                    <a:pt x="8686" y="2948"/>
                    <a:pt x="8686" y="2885"/>
                  </a:cubicBezTo>
                  <a:lnTo>
                    <a:pt x="8686" y="404"/>
                  </a:lnTo>
                  <a:lnTo>
                    <a:pt x="9493" y="404"/>
                  </a:lnTo>
                  <a:cubicBezTo>
                    <a:pt x="9555" y="404"/>
                    <a:pt x="9617" y="466"/>
                    <a:pt x="9617" y="528"/>
                  </a:cubicBezTo>
                  <a:lnTo>
                    <a:pt x="9617" y="10423"/>
                  </a:lnTo>
                  <a:lnTo>
                    <a:pt x="7166" y="10423"/>
                  </a:lnTo>
                  <a:cubicBezTo>
                    <a:pt x="6887" y="10423"/>
                    <a:pt x="6639" y="10640"/>
                    <a:pt x="6639" y="10919"/>
                  </a:cubicBezTo>
                  <a:lnTo>
                    <a:pt x="6639" y="13432"/>
                  </a:lnTo>
                  <a:lnTo>
                    <a:pt x="528" y="13432"/>
                  </a:lnTo>
                  <a:cubicBezTo>
                    <a:pt x="466" y="13432"/>
                    <a:pt x="404" y="13370"/>
                    <a:pt x="404" y="13308"/>
                  </a:cubicBezTo>
                  <a:lnTo>
                    <a:pt x="404" y="11230"/>
                  </a:lnTo>
                  <a:cubicBezTo>
                    <a:pt x="389" y="11137"/>
                    <a:pt x="311" y="11090"/>
                    <a:pt x="230" y="11090"/>
                  </a:cubicBezTo>
                  <a:cubicBezTo>
                    <a:pt x="148" y="11090"/>
                    <a:pt x="63" y="11137"/>
                    <a:pt x="32" y="11230"/>
                  </a:cubicBezTo>
                  <a:lnTo>
                    <a:pt x="32" y="13308"/>
                  </a:lnTo>
                  <a:cubicBezTo>
                    <a:pt x="32" y="13587"/>
                    <a:pt x="249" y="13835"/>
                    <a:pt x="559" y="13835"/>
                  </a:cubicBezTo>
                  <a:lnTo>
                    <a:pt x="6918" y="13835"/>
                  </a:lnTo>
                  <a:cubicBezTo>
                    <a:pt x="6980" y="13835"/>
                    <a:pt x="7011" y="13804"/>
                    <a:pt x="7073" y="13773"/>
                  </a:cubicBezTo>
                  <a:lnTo>
                    <a:pt x="10020" y="10764"/>
                  </a:lnTo>
                  <a:cubicBezTo>
                    <a:pt x="10051" y="10733"/>
                    <a:pt x="10082" y="10671"/>
                    <a:pt x="10082" y="10609"/>
                  </a:cubicBezTo>
                  <a:lnTo>
                    <a:pt x="10082" y="528"/>
                  </a:lnTo>
                  <a:cubicBezTo>
                    <a:pt x="10082" y="249"/>
                    <a:pt x="9834" y="32"/>
                    <a:pt x="9555" y="32"/>
                  </a:cubicBezTo>
                  <a:lnTo>
                    <a:pt x="9524" y="1"/>
                  </a:ln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073;p12">
              <a:extLst>
                <a:ext uri="{FF2B5EF4-FFF2-40B4-BE49-F238E27FC236}">
                  <a16:creationId xmlns:a16="http://schemas.microsoft.com/office/drawing/2014/main" id="{CC076783-E4EE-6D83-C553-8251AB161C2E}"/>
                </a:ext>
              </a:extLst>
            </p:cNvPr>
            <p:cNvSpPr/>
            <p:nvPr/>
          </p:nvSpPr>
          <p:spPr>
            <a:xfrm>
              <a:off x="1078725" y="2173900"/>
              <a:ext cx="80675" cy="10100"/>
            </a:xfrm>
            <a:custGeom>
              <a:avLst/>
              <a:gdLst/>
              <a:ahLst/>
              <a:cxnLst/>
              <a:rect l="l" t="t" r="r" b="b"/>
              <a:pathLst>
                <a:path w="3227" h="404" extrusionOk="0">
                  <a:moveTo>
                    <a:pt x="218" y="0"/>
                  </a:moveTo>
                  <a:cubicBezTo>
                    <a:pt x="1" y="31"/>
                    <a:pt x="1" y="372"/>
                    <a:pt x="218" y="403"/>
                  </a:cubicBezTo>
                  <a:lnTo>
                    <a:pt x="2979" y="403"/>
                  </a:lnTo>
                  <a:cubicBezTo>
                    <a:pt x="3227" y="372"/>
                    <a:pt x="3227" y="31"/>
                    <a:pt x="2979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074;p12">
              <a:extLst>
                <a:ext uri="{FF2B5EF4-FFF2-40B4-BE49-F238E27FC236}">
                  <a16:creationId xmlns:a16="http://schemas.microsoft.com/office/drawing/2014/main" id="{723514BA-ACA3-66F1-B3CC-EFA79DE65556}"/>
                </a:ext>
              </a:extLst>
            </p:cNvPr>
            <p:cNvSpPr/>
            <p:nvPr/>
          </p:nvSpPr>
          <p:spPr>
            <a:xfrm>
              <a:off x="1079500" y="2221975"/>
              <a:ext cx="170650" cy="10100"/>
            </a:xfrm>
            <a:custGeom>
              <a:avLst/>
              <a:gdLst/>
              <a:ahLst/>
              <a:cxnLst/>
              <a:rect l="l" t="t" r="r" b="b"/>
              <a:pathLst>
                <a:path w="6826" h="404" extrusionOk="0">
                  <a:moveTo>
                    <a:pt x="187" y="0"/>
                  </a:moveTo>
                  <a:cubicBezTo>
                    <a:pt x="1" y="62"/>
                    <a:pt x="1" y="342"/>
                    <a:pt x="187" y="404"/>
                  </a:cubicBezTo>
                  <a:lnTo>
                    <a:pt x="6639" y="404"/>
                  </a:lnTo>
                  <a:cubicBezTo>
                    <a:pt x="6825" y="342"/>
                    <a:pt x="6825" y="62"/>
                    <a:pt x="6639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075;p12">
              <a:extLst>
                <a:ext uri="{FF2B5EF4-FFF2-40B4-BE49-F238E27FC236}">
                  <a16:creationId xmlns:a16="http://schemas.microsoft.com/office/drawing/2014/main" id="{BE891CC6-79CE-E13E-62F3-A3DED926C427}"/>
                </a:ext>
              </a:extLst>
            </p:cNvPr>
            <p:cNvSpPr/>
            <p:nvPr/>
          </p:nvSpPr>
          <p:spPr>
            <a:xfrm>
              <a:off x="1079500" y="2255325"/>
              <a:ext cx="170650" cy="9325"/>
            </a:xfrm>
            <a:custGeom>
              <a:avLst/>
              <a:gdLst/>
              <a:ahLst/>
              <a:cxnLst/>
              <a:rect l="l" t="t" r="r" b="b"/>
              <a:pathLst>
                <a:path w="6826" h="373" extrusionOk="0">
                  <a:moveTo>
                    <a:pt x="187" y="0"/>
                  </a:moveTo>
                  <a:cubicBezTo>
                    <a:pt x="1" y="31"/>
                    <a:pt x="1" y="310"/>
                    <a:pt x="187" y="372"/>
                  </a:cubicBezTo>
                  <a:lnTo>
                    <a:pt x="6639" y="372"/>
                  </a:lnTo>
                  <a:cubicBezTo>
                    <a:pt x="6825" y="310"/>
                    <a:pt x="6825" y="31"/>
                    <a:pt x="6639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076;p12">
              <a:extLst>
                <a:ext uri="{FF2B5EF4-FFF2-40B4-BE49-F238E27FC236}">
                  <a16:creationId xmlns:a16="http://schemas.microsoft.com/office/drawing/2014/main" id="{5E803CDA-7444-204B-CC63-F8B298DB19C1}"/>
                </a:ext>
              </a:extLst>
            </p:cNvPr>
            <p:cNvSpPr/>
            <p:nvPr/>
          </p:nvSpPr>
          <p:spPr>
            <a:xfrm>
              <a:off x="1079500" y="2301850"/>
              <a:ext cx="169875" cy="10100"/>
            </a:xfrm>
            <a:custGeom>
              <a:avLst/>
              <a:gdLst/>
              <a:ahLst/>
              <a:cxnLst/>
              <a:rect l="l" t="t" r="r" b="b"/>
              <a:pathLst>
                <a:path w="6795" h="404" extrusionOk="0">
                  <a:moveTo>
                    <a:pt x="187" y="0"/>
                  </a:moveTo>
                  <a:cubicBezTo>
                    <a:pt x="1" y="62"/>
                    <a:pt x="1" y="342"/>
                    <a:pt x="187" y="404"/>
                  </a:cubicBezTo>
                  <a:lnTo>
                    <a:pt x="6639" y="404"/>
                  </a:lnTo>
                  <a:cubicBezTo>
                    <a:pt x="6794" y="342"/>
                    <a:pt x="6794" y="62"/>
                    <a:pt x="6639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077;p12">
              <a:extLst>
                <a:ext uri="{FF2B5EF4-FFF2-40B4-BE49-F238E27FC236}">
                  <a16:creationId xmlns:a16="http://schemas.microsoft.com/office/drawing/2014/main" id="{D10EE04F-723E-7D51-1DB3-7753DF5C6E2F}"/>
                </a:ext>
              </a:extLst>
            </p:cNvPr>
            <p:cNvSpPr/>
            <p:nvPr/>
          </p:nvSpPr>
          <p:spPr>
            <a:xfrm>
              <a:off x="1078725" y="2334225"/>
              <a:ext cx="80825" cy="81925"/>
            </a:xfrm>
            <a:custGeom>
              <a:avLst/>
              <a:gdLst/>
              <a:ahLst/>
              <a:cxnLst/>
              <a:rect l="l" t="t" r="r" b="b"/>
              <a:pathLst>
                <a:path w="3233" h="3277" extrusionOk="0">
                  <a:moveTo>
                    <a:pt x="994" y="411"/>
                  </a:moveTo>
                  <a:lnTo>
                    <a:pt x="994" y="411"/>
                  </a:lnTo>
                  <a:cubicBezTo>
                    <a:pt x="994" y="411"/>
                    <a:pt x="1149" y="598"/>
                    <a:pt x="652" y="1714"/>
                  </a:cubicBezTo>
                  <a:cubicBezTo>
                    <a:pt x="621" y="1807"/>
                    <a:pt x="590" y="1869"/>
                    <a:pt x="559" y="1962"/>
                  </a:cubicBezTo>
                  <a:lnTo>
                    <a:pt x="559" y="1838"/>
                  </a:lnTo>
                  <a:cubicBezTo>
                    <a:pt x="590" y="1032"/>
                    <a:pt x="869" y="442"/>
                    <a:pt x="994" y="411"/>
                  </a:cubicBezTo>
                  <a:close/>
                  <a:moveTo>
                    <a:pt x="1028" y="0"/>
                  </a:moveTo>
                  <a:cubicBezTo>
                    <a:pt x="947" y="0"/>
                    <a:pt x="869" y="24"/>
                    <a:pt x="807" y="70"/>
                  </a:cubicBezTo>
                  <a:cubicBezTo>
                    <a:pt x="342" y="349"/>
                    <a:pt x="94" y="1528"/>
                    <a:pt x="218" y="2304"/>
                  </a:cubicBezTo>
                  <a:cubicBezTo>
                    <a:pt x="218" y="2397"/>
                    <a:pt x="249" y="2490"/>
                    <a:pt x="280" y="2614"/>
                  </a:cubicBezTo>
                  <a:cubicBezTo>
                    <a:pt x="156" y="2831"/>
                    <a:pt x="63" y="2986"/>
                    <a:pt x="63" y="2986"/>
                  </a:cubicBezTo>
                  <a:cubicBezTo>
                    <a:pt x="1" y="3079"/>
                    <a:pt x="32" y="3203"/>
                    <a:pt x="125" y="3265"/>
                  </a:cubicBezTo>
                  <a:cubicBezTo>
                    <a:pt x="148" y="3273"/>
                    <a:pt x="173" y="3277"/>
                    <a:pt x="199" y="3277"/>
                  </a:cubicBezTo>
                  <a:cubicBezTo>
                    <a:pt x="274" y="3277"/>
                    <a:pt x="350" y="3242"/>
                    <a:pt x="373" y="3172"/>
                  </a:cubicBezTo>
                  <a:cubicBezTo>
                    <a:pt x="373" y="3172"/>
                    <a:pt x="435" y="3110"/>
                    <a:pt x="466" y="3017"/>
                  </a:cubicBezTo>
                  <a:cubicBezTo>
                    <a:pt x="559" y="3141"/>
                    <a:pt x="683" y="3203"/>
                    <a:pt x="807" y="3234"/>
                  </a:cubicBezTo>
                  <a:cubicBezTo>
                    <a:pt x="868" y="3252"/>
                    <a:pt x="929" y="3261"/>
                    <a:pt x="990" y="3261"/>
                  </a:cubicBezTo>
                  <a:cubicBezTo>
                    <a:pt x="1242" y="3261"/>
                    <a:pt x="1483" y="3112"/>
                    <a:pt x="1583" y="2862"/>
                  </a:cubicBezTo>
                  <a:cubicBezTo>
                    <a:pt x="1769" y="2583"/>
                    <a:pt x="1893" y="2273"/>
                    <a:pt x="1986" y="1993"/>
                  </a:cubicBezTo>
                  <a:lnTo>
                    <a:pt x="2017" y="2055"/>
                  </a:lnTo>
                  <a:cubicBezTo>
                    <a:pt x="2110" y="2459"/>
                    <a:pt x="2234" y="2955"/>
                    <a:pt x="2576" y="3110"/>
                  </a:cubicBezTo>
                  <a:cubicBezTo>
                    <a:pt x="2652" y="3148"/>
                    <a:pt x="2741" y="3175"/>
                    <a:pt x="2834" y="3175"/>
                  </a:cubicBezTo>
                  <a:cubicBezTo>
                    <a:pt x="2891" y="3175"/>
                    <a:pt x="2951" y="3165"/>
                    <a:pt x="3010" y="3141"/>
                  </a:cubicBezTo>
                  <a:cubicBezTo>
                    <a:pt x="3233" y="3058"/>
                    <a:pt x="3130" y="2724"/>
                    <a:pt x="2928" y="2724"/>
                  </a:cubicBezTo>
                  <a:cubicBezTo>
                    <a:pt x="2904" y="2724"/>
                    <a:pt x="2880" y="2728"/>
                    <a:pt x="2855" y="2738"/>
                  </a:cubicBezTo>
                  <a:cubicBezTo>
                    <a:pt x="2839" y="2753"/>
                    <a:pt x="2824" y="2761"/>
                    <a:pt x="2808" y="2761"/>
                  </a:cubicBezTo>
                  <a:cubicBezTo>
                    <a:pt x="2793" y="2761"/>
                    <a:pt x="2777" y="2753"/>
                    <a:pt x="2762" y="2738"/>
                  </a:cubicBezTo>
                  <a:cubicBezTo>
                    <a:pt x="2576" y="2676"/>
                    <a:pt x="2482" y="2210"/>
                    <a:pt x="2389" y="1962"/>
                  </a:cubicBezTo>
                  <a:cubicBezTo>
                    <a:pt x="2296" y="1590"/>
                    <a:pt x="2234" y="1342"/>
                    <a:pt x="2017" y="1342"/>
                  </a:cubicBezTo>
                  <a:cubicBezTo>
                    <a:pt x="1769" y="1342"/>
                    <a:pt x="1676" y="1590"/>
                    <a:pt x="1583" y="1838"/>
                  </a:cubicBezTo>
                  <a:cubicBezTo>
                    <a:pt x="1380" y="2448"/>
                    <a:pt x="1231" y="2868"/>
                    <a:pt x="1009" y="2868"/>
                  </a:cubicBezTo>
                  <a:cubicBezTo>
                    <a:pt x="994" y="2868"/>
                    <a:pt x="978" y="2866"/>
                    <a:pt x="963" y="2862"/>
                  </a:cubicBezTo>
                  <a:cubicBezTo>
                    <a:pt x="838" y="2800"/>
                    <a:pt x="745" y="2738"/>
                    <a:pt x="714" y="2614"/>
                  </a:cubicBezTo>
                  <a:cubicBezTo>
                    <a:pt x="807" y="2397"/>
                    <a:pt x="963" y="2148"/>
                    <a:pt x="1056" y="1869"/>
                  </a:cubicBezTo>
                  <a:cubicBezTo>
                    <a:pt x="1521" y="846"/>
                    <a:pt x="1583" y="287"/>
                    <a:pt x="1273" y="70"/>
                  </a:cubicBezTo>
                  <a:cubicBezTo>
                    <a:pt x="1195" y="24"/>
                    <a:pt x="1110" y="0"/>
                    <a:pt x="1028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" name="Google Shape;1078;p12">
            <a:extLst>
              <a:ext uri="{FF2B5EF4-FFF2-40B4-BE49-F238E27FC236}">
                <a16:creationId xmlns:a16="http://schemas.microsoft.com/office/drawing/2014/main" id="{9F9F6D2C-9FDA-1029-4CAA-C04E103744CF}"/>
              </a:ext>
            </a:extLst>
          </p:cNvPr>
          <p:cNvSpPr/>
          <p:nvPr/>
        </p:nvSpPr>
        <p:spPr>
          <a:xfrm rot="1860342">
            <a:off x="5917174" y="3115553"/>
            <a:ext cx="482904" cy="385605"/>
          </a:xfrm>
          <a:custGeom>
            <a:avLst/>
            <a:gdLst/>
            <a:ahLst/>
            <a:cxnLst/>
            <a:rect l="l" t="t" r="r" b="b"/>
            <a:pathLst>
              <a:path w="1234" h="960" extrusionOk="0">
                <a:moveTo>
                  <a:pt x="837" y="1"/>
                </a:moveTo>
                <a:lnTo>
                  <a:pt x="837" y="202"/>
                </a:lnTo>
                <a:cubicBezTo>
                  <a:pt x="484" y="282"/>
                  <a:pt x="181" y="498"/>
                  <a:pt x="0" y="808"/>
                </a:cubicBezTo>
                <a:lnTo>
                  <a:pt x="455" y="960"/>
                </a:lnTo>
                <a:cubicBezTo>
                  <a:pt x="556" y="837"/>
                  <a:pt x="686" y="736"/>
                  <a:pt x="837" y="686"/>
                </a:cubicBezTo>
                <a:lnTo>
                  <a:pt x="837" y="823"/>
                </a:lnTo>
                <a:lnTo>
                  <a:pt x="1234" y="426"/>
                </a:lnTo>
                <a:lnTo>
                  <a:pt x="837" y="1"/>
                </a:lnTo>
                <a:close/>
              </a:path>
            </a:pathLst>
          </a:custGeom>
          <a:solidFill>
            <a:srgbClr val="F3D7C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1079;p12">
            <a:extLst>
              <a:ext uri="{FF2B5EF4-FFF2-40B4-BE49-F238E27FC236}">
                <a16:creationId xmlns:a16="http://schemas.microsoft.com/office/drawing/2014/main" id="{5E62950C-4836-C06D-D6D9-46BE1FE7B01B}"/>
              </a:ext>
            </a:extLst>
          </p:cNvPr>
          <p:cNvSpPr/>
          <p:nvPr/>
        </p:nvSpPr>
        <p:spPr>
          <a:xfrm rot="1860342">
            <a:off x="5553290" y="3349114"/>
            <a:ext cx="307979" cy="521772"/>
          </a:xfrm>
          <a:custGeom>
            <a:avLst/>
            <a:gdLst/>
            <a:ahLst/>
            <a:cxnLst/>
            <a:rect l="l" t="t" r="r" b="b"/>
            <a:pathLst>
              <a:path w="787" h="1299" extrusionOk="0">
                <a:moveTo>
                  <a:pt x="527" y="1"/>
                </a:moveTo>
                <a:lnTo>
                  <a:pt x="1" y="246"/>
                </a:lnTo>
                <a:lnTo>
                  <a:pt x="181" y="303"/>
                </a:lnTo>
                <a:cubicBezTo>
                  <a:pt x="181" y="347"/>
                  <a:pt x="174" y="390"/>
                  <a:pt x="174" y="433"/>
                </a:cubicBezTo>
                <a:cubicBezTo>
                  <a:pt x="174" y="751"/>
                  <a:pt x="289" y="1061"/>
                  <a:pt x="498" y="1299"/>
                </a:cubicBezTo>
                <a:lnTo>
                  <a:pt x="787" y="909"/>
                </a:lnTo>
                <a:cubicBezTo>
                  <a:pt x="693" y="772"/>
                  <a:pt x="650" y="614"/>
                  <a:pt x="642" y="455"/>
                </a:cubicBezTo>
                <a:lnTo>
                  <a:pt x="642" y="455"/>
                </a:lnTo>
                <a:lnTo>
                  <a:pt x="787" y="498"/>
                </a:lnTo>
                <a:lnTo>
                  <a:pt x="527" y="1"/>
                </a:lnTo>
                <a:close/>
              </a:path>
            </a:pathLst>
          </a:custGeom>
          <a:solidFill>
            <a:srgbClr val="ACD1E5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1080;p12">
            <a:extLst>
              <a:ext uri="{FF2B5EF4-FFF2-40B4-BE49-F238E27FC236}">
                <a16:creationId xmlns:a16="http://schemas.microsoft.com/office/drawing/2014/main" id="{BA07721F-7244-027C-4F04-11532FED3CE5}"/>
              </a:ext>
            </a:extLst>
          </p:cNvPr>
          <p:cNvSpPr/>
          <p:nvPr/>
        </p:nvSpPr>
        <p:spPr>
          <a:xfrm rot="1860342">
            <a:off x="5639791" y="3958827"/>
            <a:ext cx="480165" cy="267112"/>
          </a:xfrm>
          <a:custGeom>
            <a:avLst/>
            <a:gdLst/>
            <a:ahLst/>
            <a:cxnLst/>
            <a:rect l="l" t="t" r="r" b="b"/>
            <a:pathLst>
              <a:path w="1227" h="665" extrusionOk="0">
                <a:moveTo>
                  <a:pt x="556" y="1"/>
                </a:moveTo>
                <a:lnTo>
                  <a:pt x="1" y="87"/>
                </a:lnTo>
                <a:lnTo>
                  <a:pt x="66" y="664"/>
                </a:lnTo>
                <a:lnTo>
                  <a:pt x="181" y="513"/>
                </a:lnTo>
                <a:cubicBezTo>
                  <a:pt x="347" y="585"/>
                  <a:pt x="526" y="621"/>
                  <a:pt x="704" y="621"/>
                </a:cubicBezTo>
                <a:cubicBezTo>
                  <a:pt x="883" y="621"/>
                  <a:pt x="1061" y="585"/>
                  <a:pt x="1227" y="513"/>
                </a:cubicBezTo>
                <a:lnTo>
                  <a:pt x="946" y="123"/>
                </a:lnTo>
                <a:cubicBezTo>
                  <a:pt x="866" y="149"/>
                  <a:pt x="785" y="161"/>
                  <a:pt x="704" y="161"/>
                </a:cubicBezTo>
                <a:cubicBezTo>
                  <a:pt x="623" y="161"/>
                  <a:pt x="542" y="149"/>
                  <a:pt x="462" y="123"/>
                </a:cubicBezTo>
                <a:lnTo>
                  <a:pt x="556" y="1"/>
                </a:lnTo>
                <a:close/>
              </a:path>
            </a:pathLst>
          </a:custGeom>
          <a:solidFill>
            <a:srgbClr val="D1E7B6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1081;p12">
            <a:extLst>
              <a:ext uri="{FF2B5EF4-FFF2-40B4-BE49-F238E27FC236}">
                <a16:creationId xmlns:a16="http://schemas.microsoft.com/office/drawing/2014/main" id="{C8E8D324-7377-D865-0322-C5BD4DE2E0D6}"/>
              </a:ext>
            </a:extLst>
          </p:cNvPr>
          <p:cNvSpPr/>
          <p:nvPr/>
        </p:nvSpPr>
        <p:spPr>
          <a:xfrm rot="1860342">
            <a:off x="6346224" y="3443351"/>
            <a:ext cx="390159" cy="423362"/>
          </a:xfrm>
          <a:custGeom>
            <a:avLst/>
            <a:gdLst/>
            <a:ahLst/>
            <a:cxnLst/>
            <a:rect l="l" t="t" r="r" b="b"/>
            <a:pathLst>
              <a:path w="997" h="1054" extrusionOk="0">
                <a:moveTo>
                  <a:pt x="1" y="0"/>
                </a:moveTo>
                <a:lnTo>
                  <a:pt x="1" y="476"/>
                </a:lnTo>
                <a:cubicBezTo>
                  <a:pt x="145" y="534"/>
                  <a:pt x="282" y="628"/>
                  <a:pt x="376" y="751"/>
                </a:cubicBezTo>
                <a:lnTo>
                  <a:pt x="210" y="801"/>
                </a:lnTo>
                <a:lnTo>
                  <a:pt x="715" y="1053"/>
                </a:lnTo>
                <a:lnTo>
                  <a:pt x="996" y="549"/>
                </a:lnTo>
                <a:lnTo>
                  <a:pt x="996" y="549"/>
                </a:lnTo>
                <a:lnTo>
                  <a:pt x="838" y="599"/>
                </a:lnTo>
                <a:cubicBezTo>
                  <a:pt x="650" y="296"/>
                  <a:pt x="347" y="73"/>
                  <a:pt x="1" y="0"/>
                </a:cubicBezTo>
                <a:close/>
              </a:path>
            </a:pathLst>
          </a:custGeom>
          <a:solidFill>
            <a:srgbClr val="F3D57A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" name="Google Shape;1082;p12">
            <a:extLst>
              <a:ext uri="{FF2B5EF4-FFF2-40B4-BE49-F238E27FC236}">
                <a16:creationId xmlns:a16="http://schemas.microsoft.com/office/drawing/2014/main" id="{8FFED0C1-A158-4BDC-41FC-24D4DD66B7F2}"/>
              </a:ext>
            </a:extLst>
          </p:cNvPr>
          <p:cNvGrpSpPr/>
          <p:nvPr/>
        </p:nvGrpSpPr>
        <p:grpSpPr>
          <a:xfrm>
            <a:off x="7703019" y="2391316"/>
            <a:ext cx="253727" cy="238013"/>
            <a:chOff x="849016" y="2903255"/>
            <a:chExt cx="356655" cy="335425"/>
          </a:xfrm>
        </p:grpSpPr>
        <p:sp>
          <p:nvSpPr>
            <p:cNvPr id="62" name="Google Shape;1083;p12">
              <a:extLst>
                <a:ext uri="{FF2B5EF4-FFF2-40B4-BE49-F238E27FC236}">
                  <a16:creationId xmlns:a16="http://schemas.microsoft.com/office/drawing/2014/main" id="{1108F5EA-6876-DBA7-0701-F00D08B09834}"/>
                </a:ext>
              </a:extLst>
            </p:cNvPr>
            <p:cNvSpPr/>
            <p:nvPr/>
          </p:nvSpPr>
          <p:spPr>
            <a:xfrm>
              <a:off x="849016" y="2903255"/>
              <a:ext cx="356655" cy="335425"/>
            </a:xfrm>
            <a:custGeom>
              <a:avLst/>
              <a:gdLst/>
              <a:ahLst/>
              <a:cxnLst/>
              <a:rect l="l" t="t" r="r" b="b"/>
              <a:pathLst>
                <a:path w="11205" h="10538" extrusionOk="0">
                  <a:moveTo>
                    <a:pt x="9835" y="3192"/>
                  </a:moveTo>
                  <a:lnTo>
                    <a:pt x="9835" y="3680"/>
                  </a:lnTo>
                  <a:lnTo>
                    <a:pt x="2692" y="3680"/>
                  </a:lnTo>
                  <a:cubicBezTo>
                    <a:pt x="2608" y="3680"/>
                    <a:pt x="2525" y="3751"/>
                    <a:pt x="2525" y="3847"/>
                  </a:cubicBezTo>
                  <a:cubicBezTo>
                    <a:pt x="2525" y="3930"/>
                    <a:pt x="2608" y="4013"/>
                    <a:pt x="2692" y="4013"/>
                  </a:cubicBezTo>
                  <a:lnTo>
                    <a:pt x="10824" y="4013"/>
                  </a:lnTo>
                  <a:cubicBezTo>
                    <a:pt x="10847" y="4013"/>
                    <a:pt x="10883" y="4037"/>
                    <a:pt x="10883" y="4073"/>
                  </a:cubicBezTo>
                  <a:lnTo>
                    <a:pt x="10883" y="6478"/>
                  </a:lnTo>
                  <a:cubicBezTo>
                    <a:pt x="10883" y="6514"/>
                    <a:pt x="10847" y="6537"/>
                    <a:pt x="10824" y="6537"/>
                  </a:cubicBezTo>
                  <a:lnTo>
                    <a:pt x="382" y="6537"/>
                  </a:lnTo>
                  <a:cubicBezTo>
                    <a:pt x="358" y="6537"/>
                    <a:pt x="322" y="6502"/>
                    <a:pt x="322" y="6478"/>
                  </a:cubicBezTo>
                  <a:lnTo>
                    <a:pt x="322" y="4073"/>
                  </a:lnTo>
                  <a:cubicBezTo>
                    <a:pt x="322" y="4037"/>
                    <a:pt x="358" y="4013"/>
                    <a:pt x="382" y="4013"/>
                  </a:cubicBezTo>
                  <a:lnTo>
                    <a:pt x="2025" y="4013"/>
                  </a:lnTo>
                  <a:cubicBezTo>
                    <a:pt x="2108" y="4013"/>
                    <a:pt x="2192" y="3930"/>
                    <a:pt x="2192" y="3847"/>
                  </a:cubicBezTo>
                  <a:cubicBezTo>
                    <a:pt x="2192" y="3751"/>
                    <a:pt x="2108" y="3680"/>
                    <a:pt x="2025" y="3680"/>
                  </a:cubicBezTo>
                  <a:lnTo>
                    <a:pt x="1394" y="3680"/>
                  </a:lnTo>
                  <a:lnTo>
                    <a:pt x="1394" y="3192"/>
                  </a:lnTo>
                  <a:close/>
                  <a:moveTo>
                    <a:pt x="9824" y="6871"/>
                  </a:moveTo>
                  <a:lnTo>
                    <a:pt x="9824" y="7359"/>
                  </a:lnTo>
                  <a:lnTo>
                    <a:pt x="1382" y="7359"/>
                  </a:lnTo>
                  <a:lnTo>
                    <a:pt x="1382" y="6871"/>
                  </a:lnTo>
                  <a:close/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lnTo>
                    <a:pt x="1" y="2799"/>
                  </a:lnTo>
                  <a:cubicBezTo>
                    <a:pt x="1" y="3013"/>
                    <a:pt x="179" y="3192"/>
                    <a:pt x="382" y="3192"/>
                  </a:cubicBezTo>
                  <a:lnTo>
                    <a:pt x="1061" y="3192"/>
                  </a:lnTo>
                  <a:lnTo>
                    <a:pt x="1061" y="3680"/>
                  </a:lnTo>
                  <a:lnTo>
                    <a:pt x="382" y="3680"/>
                  </a:lnTo>
                  <a:cubicBezTo>
                    <a:pt x="179" y="3680"/>
                    <a:pt x="1" y="3859"/>
                    <a:pt x="1" y="4073"/>
                  </a:cubicBezTo>
                  <a:lnTo>
                    <a:pt x="1" y="6478"/>
                  </a:lnTo>
                  <a:cubicBezTo>
                    <a:pt x="1" y="6692"/>
                    <a:pt x="179" y="6871"/>
                    <a:pt x="382" y="6871"/>
                  </a:cubicBezTo>
                  <a:lnTo>
                    <a:pt x="1061" y="6871"/>
                  </a:lnTo>
                  <a:lnTo>
                    <a:pt x="1061" y="7359"/>
                  </a:lnTo>
                  <a:lnTo>
                    <a:pt x="382" y="7359"/>
                  </a:lnTo>
                  <a:cubicBezTo>
                    <a:pt x="179" y="7359"/>
                    <a:pt x="1" y="7538"/>
                    <a:pt x="1" y="7740"/>
                  </a:cubicBezTo>
                  <a:lnTo>
                    <a:pt x="1" y="10157"/>
                  </a:lnTo>
                  <a:cubicBezTo>
                    <a:pt x="1" y="10359"/>
                    <a:pt x="179" y="10538"/>
                    <a:pt x="382" y="10538"/>
                  </a:cubicBezTo>
                  <a:lnTo>
                    <a:pt x="5002" y="10538"/>
                  </a:lnTo>
                  <a:cubicBezTo>
                    <a:pt x="5085" y="10538"/>
                    <a:pt x="5168" y="10466"/>
                    <a:pt x="5168" y="10383"/>
                  </a:cubicBezTo>
                  <a:cubicBezTo>
                    <a:pt x="5168" y="10288"/>
                    <a:pt x="5085" y="10216"/>
                    <a:pt x="5002" y="10216"/>
                  </a:cubicBezTo>
                  <a:lnTo>
                    <a:pt x="382" y="10216"/>
                  </a:lnTo>
                  <a:cubicBezTo>
                    <a:pt x="358" y="10216"/>
                    <a:pt x="322" y="10181"/>
                    <a:pt x="322" y="10157"/>
                  </a:cubicBezTo>
                  <a:lnTo>
                    <a:pt x="322" y="7740"/>
                  </a:lnTo>
                  <a:cubicBezTo>
                    <a:pt x="322" y="7716"/>
                    <a:pt x="358" y="7680"/>
                    <a:pt x="382" y="7680"/>
                  </a:cubicBezTo>
                  <a:lnTo>
                    <a:pt x="10824" y="7680"/>
                  </a:lnTo>
                  <a:cubicBezTo>
                    <a:pt x="10847" y="7680"/>
                    <a:pt x="10883" y="7716"/>
                    <a:pt x="10883" y="7740"/>
                  </a:cubicBezTo>
                  <a:lnTo>
                    <a:pt x="10883" y="10157"/>
                  </a:lnTo>
                  <a:cubicBezTo>
                    <a:pt x="10883" y="10181"/>
                    <a:pt x="10847" y="10216"/>
                    <a:pt x="10824" y="10216"/>
                  </a:cubicBezTo>
                  <a:lnTo>
                    <a:pt x="5716" y="10216"/>
                  </a:lnTo>
                  <a:cubicBezTo>
                    <a:pt x="5621" y="10216"/>
                    <a:pt x="5549" y="10288"/>
                    <a:pt x="5549" y="10383"/>
                  </a:cubicBezTo>
                  <a:cubicBezTo>
                    <a:pt x="5549" y="10466"/>
                    <a:pt x="5621" y="10538"/>
                    <a:pt x="5716" y="10538"/>
                  </a:cubicBezTo>
                  <a:lnTo>
                    <a:pt x="10824" y="10538"/>
                  </a:lnTo>
                  <a:cubicBezTo>
                    <a:pt x="11026" y="10538"/>
                    <a:pt x="11205" y="10359"/>
                    <a:pt x="11205" y="10157"/>
                  </a:cubicBezTo>
                  <a:lnTo>
                    <a:pt x="11205" y="7740"/>
                  </a:lnTo>
                  <a:cubicBezTo>
                    <a:pt x="11205" y="7538"/>
                    <a:pt x="11026" y="7359"/>
                    <a:pt x="10824" y="7359"/>
                  </a:cubicBezTo>
                  <a:lnTo>
                    <a:pt x="10145" y="7359"/>
                  </a:lnTo>
                  <a:lnTo>
                    <a:pt x="10145" y="6871"/>
                  </a:lnTo>
                  <a:lnTo>
                    <a:pt x="10824" y="6871"/>
                  </a:lnTo>
                  <a:cubicBezTo>
                    <a:pt x="11026" y="6871"/>
                    <a:pt x="11205" y="6692"/>
                    <a:pt x="11205" y="6478"/>
                  </a:cubicBezTo>
                  <a:lnTo>
                    <a:pt x="11205" y="4073"/>
                  </a:lnTo>
                  <a:cubicBezTo>
                    <a:pt x="11205" y="3859"/>
                    <a:pt x="11026" y="3680"/>
                    <a:pt x="10824" y="3680"/>
                  </a:cubicBezTo>
                  <a:lnTo>
                    <a:pt x="10145" y="3680"/>
                  </a:lnTo>
                  <a:lnTo>
                    <a:pt x="10145" y="3192"/>
                  </a:lnTo>
                  <a:lnTo>
                    <a:pt x="10824" y="3192"/>
                  </a:lnTo>
                  <a:cubicBezTo>
                    <a:pt x="11026" y="3192"/>
                    <a:pt x="11205" y="3013"/>
                    <a:pt x="11205" y="2799"/>
                  </a:cubicBezTo>
                  <a:lnTo>
                    <a:pt x="11205" y="394"/>
                  </a:lnTo>
                  <a:cubicBezTo>
                    <a:pt x="11205" y="180"/>
                    <a:pt x="11026" y="1"/>
                    <a:pt x="10824" y="1"/>
                  </a:cubicBezTo>
                  <a:lnTo>
                    <a:pt x="9716" y="1"/>
                  </a:lnTo>
                  <a:cubicBezTo>
                    <a:pt x="9633" y="1"/>
                    <a:pt x="9550" y="72"/>
                    <a:pt x="9550" y="168"/>
                  </a:cubicBezTo>
                  <a:cubicBezTo>
                    <a:pt x="9550" y="251"/>
                    <a:pt x="9633" y="334"/>
                    <a:pt x="9716" y="334"/>
                  </a:cubicBezTo>
                  <a:lnTo>
                    <a:pt x="10824" y="334"/>
                  </a:lnTo>
                  <a:cubicBezTo>
                    <a:pt x="10847" y="334"/>
                    <a:pt x="10883" y="358"/>
                    <a:pt x="10883" y="394"/>
                  </a:cubicBezTo>
                  <a:lnTo>
                    <a:pt x="10883" y="2799"/>
                  </a:lnTo>
                  <a:cubicBezTo>
                    <a:pt x="10883" y="2835"/>
                    <a:pt x="10847" y="2858"/>
                    <a:pt x="10824" y="2858"/>
                  </a:cubicBezTo>
                  <a:lnTo>
                    <a:pt x="382" y="2858"/>
                  </a:lnTo>
                  <a:cubicBezTo>
                    <a:pt x="358" y="2858"/>
                    <a:pt x="322" y="2835"/>
                    <a:pt x="322" y="2799"/>
                  </a:cubicBezTo>
                  <a:lnTo>
                    <a:pt x="322" y="394"/>
                  </a:lnTo>
                  <a:cubicBezTo>
                    <a:pt x="322" y="358"/>
                    <a:pt x="358" y="334"/>
                    <a:pt x="382" y="334"/>
                  </a:cubicBezTo>
                  <a:lnTo>
                    <a:pt x="9062" y="334"/>
                  </a:lnTo>
                  <a:cubicBezTo>
                    <a:pt x="9157" y="334"/>
                    <a:pt x="9228" y="251"/>
                    <a:pt x="9228" y="168"/>
                  </a:cubicBezTo>
                  <a:cubicBezTo>
                    <a:pt x="9228" y="72"/>
                    <a:pt x="9157" y="1"/>
                    <a:pt x="9062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1084;p12">
              <a:extLst>
                <a:ext uri="{FF2B5EF4-FFF2-40B4-BE49-F238E27FC236}">
                  <a16:creationId xmlns:a16="http://schemas.microsoft.com/office/drawing/2014/main" id="{77C19F8C-2206-7361-788A-1BDC52F1E526}"/>
                </a:ext>
              </a:extLst>
            </p:cNvPr>
            <p:cNvSpPr/>
            <p:nvPr/>
          </p:nvSpPr>
          <p:spPr>
            <a:xfrm>
              <a:off x="1137046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70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085;p12">
              <a:extLst>
                <a:ext uri="{FF2B5EF4-FFF2-40B4-BE49-F238E27FC236}">
                  <a16:creationId xmlns:a16="http://schemas.microsoft.com/office/drawing/2014/main" id="{C3D5BD71-03CF-3FCD-31B3-23C0A68F438E}"/>
                </a:ext>
              </a:extLst>
            </p:cNvPr>
            <p:cNvSpPr/>
            <p:nvPr/>
          </p:nvSpPr>
          <p:spPr>
            <a:xfrm>
              <a:off x="1080579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70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086;p12">
              <a:extLst>
                <a:ext uri="{FF2B5EF4-FFF2-40B4-BE49-F238E27FC236}">
                  <a16:creationId xmlns:a16="http://schemas.microsoft.com/office/drawing/2014/main" id="{C03C4730-5DCE-BABA-5ED1-DBA5CC70B62E}"/>
                </a:ext>
              </a:extLst>
            </p:cNvPr>
            <p:cNvSpPr/>
            <p:nvPr/>
          </p:nvSpPr>
          <p:spPr>
            <a:xfrm>
              <a:off x="879350" y="2949122"/>
              <a:ext cx="187988" cy="10631"/>
            </a:xfrm>
            <a:custGeom>
              <a:avLst/>
              <a:gdLst/>
              <a:ahLst/>
              <a:cxnLst/>
              <a:rect l="l" t="t" r="r" b="b"/>
              <a:pathLst>
                <a:path w="5906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739" y="334"/>
                  </a:lnTo>
                  <a:cubicBezTo>
                    <a:pt x="5834" y="334"/>
                    <a:pt x="5906" y="263"/>
                    <a:pt x="5906" y="167"/>
                  </a:cubicBezTo>
                  <a:cubicBezTo>
                    <a:pt x="5906" y="84"/>
                    <a:pt x="5834" y="1"/>
                    <a:pt x="5739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087;p12">
              <a:extLst>
                <a:ext uri="{FF2B5EF4-FFF2-40B4-BE49-F238E27FC236}">
                  <a16:creationId xmlns:a16="http://schemas.microsoft.com/office/drawing/2014/main" id="{AD3FED76-990C-2D17-030F-7698F535ADA0}"/>
                </a:ext>
              </a:extLst>
            </p:cNvPr>
            <p:cNvSpPr/>
            <p:nvPr/>
          </p:nvSpPr>
          <p:spPr>
            <a:xfrm>
              <a:off x="1137046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82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088;p12">
              <a:extLst>
                <a:ext uri="{FF2B5EF4-FFF2-40B4-BE49-F238E27FC236}">
                  <a16:creationId xmlns:a16="http://schemas.microsoft.com/office/drawing/2014/main" id="{CFB46E46-43CF-922D-E204-D7E9C5872124}"/>
                </a:ext>
              </a:extLst>
            </p:cNvPr>
            <p:cNvSpPr/>
            <p:nvPr/>
          </p:nvSpPr>
          <p:spPr>
            <a:xfrm>
              <a:off x="1080579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82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089;p12">
              <a:extLst>
                <a:ext uri="{FF2B5EF4-FFF2-40B4-BE49-F238E27FC236}">
                  <a16:creationId xmlns:a16="http://schemas.microsoft.com/office/drawing/2014/main" id="{53C748EE-6851-90D6-306F-21287357EA14}"/>
                </a:ext>
              </a:extLst>
            </p:cNvPr>
            <p:cNvSpPr/>
            <p:nvPr/>
          </p:nvSpPr>
          <p:spPr>
            <a:xfrm>
              <a:off x="879350" y="3066988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72"/>
                    <a:pt x="5834" y="0"/>
                    <a:pt x="573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090;p12">
              <a:extLst>
                <a:ext uri="{FF2B5EF4-FFF2-40B4-BE49-F238E27FC236}">
                  <a16:creationId xmlns:a16="http://schemas.microsoft.com/office/drawing/2014/main" id="{EE23581A-00C8-F7B7-9C67-637E2E663865}"/>
                </a:ext>
              </a:extLst>
            </p:cNvPr>
            <p:cNvSpPr/>
            <p:nvPr/>
          </p:nvSpPr>
          <p:spPr>
            <a:xfrm>
              <a:off x="1137046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10"/>
                  </a:moveTo>
                  <a:cubicBezTo>
                    <a:pt x="882" y="310"/>
                    <a:pt x="1036" y="477"/>
                    <a:pt x="1036" y="667"/>
                  </a:cubicBezTo>
                  <a:cubicBezTo>
                    <a:pt x="1036" y="870"/>
                    <a:pt x="882" y="1024"/>
                    <a:pt x="679" y="1024"/>
                  </a:cubicBezTo>
                  <a:cubicBezTo>
                    <a:pt x="489" y="1024"/>
                    <a:pt x="322" y="858"/>
                    <a:pt x="322" y="667"/>
                  </a:cubicBezTo>
                  <a:cubicBezTo>
                    <a:pt x="322" y="477"/>
                    <a:pt x="489" y="310"/>
                    <a:pt x="679" y="310"/>
                  </a:cubicBezTo>
                  <a:close/>
                  <a:moveTo>
                    <a:pt x="679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091;p12">
              <a:extLst>
                <a:ext uri="{FF2B5EF4-FFF2-40B4-BE49-F238E27FC236}">
                  <a16:creationId xmlns:a16="http://schemas.microsoft.com/office/drawing/2014/main" id="{B3DB6D49-7070-69CC-C05E-DEBBB9147D6B}"/>
                </a:ext>
              </a:extLst>
            </p:cNvPr>
            <p:cNvSpPr/>
            <p:nvPr/>
          </p:nvSpPr>
          <p:spPr>
            <a:xfrm>
              <a:off x="1080579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10"/>
                  </a:moveTo>
                  <a:cubicBezTo>
                    <a:pt x="882" y="310"/>
                    <a:pt x="1048" y="477"/>
                    <a:pt x="1048" y="667"/>
                  </a:cubicBezTo>
                  <a:cubicBezTo>
                    <a:pt x="1048" y="870"/>
                    <a:pt x="882" y="1024"/>
                    <a:pt x="691" y="1024"/>
                  </a:cubicBezTo>
                  <a:cubicBezTo>
                    <a:pt x="489" y="1024"/>
                    <a:pt x="334" y="858"/>
                    <a:pt x="334" y="667"/>
                  </a:cubicBezTo>
                  <a:cubicBezTo>
                    <a:pt x="334" y="477"/>
                    <a:pt x="489" y="310"/>
                    <a:pt x="691" y="310"/>
                  </a:cubicBezTo>
                  <a:close/>
                  <a:moveTo>
                    <a:pt x="691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092;p12">
              <a:extLst>
                <a:ext uri="{FF2B5EF4-FFF2-40B4-BE49-F238E27FC236}">
                  <a16:creationId xmlns:a16="http://schemas.microsoft.com/office/drawing/2014/main" id="{20B4E4BB-C791-595D-C7D4-EC26DDC0E34E}"/>
                </a:ext>
              </a:extLst>
            </p:cNvPr>
            <p:cNvSpPr/>
            <p:nvPr/>
          </p:nvSpPr>
          <p:spPr>
            <a:xfrm>
              <a:off x="879350" y="3184473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48"/>
                    <a:pt x="5834" y="0"/>
                    <a:pt x="573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093;p12">
              <a:extLst>
                <a:ext uri="{FF2B5EF4-FFF2-40B4-BE49-F238E27FC236}">
                  <a16:creationId xmlns:a16="http://schemas.microsoft.com/office/drawing/2014/main" id="{D294586A-C377-E0B4-09A0-5B849935A930}"/>
                </a:ext>
              </a:extLst>
            </p:cNvPr>
            <p:cNvSpPr/>
            <p:nvPr/>
          </p:nvSpPr>
          <p:spPr>
            <a:xfrm>
              <a:off x="879350" y="3083285"/>
              <a:ext cx="25432" cy="10631"/>
            </a:xfrm>
            <a:custGeom>
              <a:avLst/>
              <a:gdLst/>
              <a:ahLst/>
              <a:cxnLst/>
              <a:rect l="l" t="t" r="r" b="b"/>
              <a:pathLst>
                <a:path w="799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643" y="334"/>
                  </a:lnTo>
                  <a:cubicBezTo>
                    <a:pt x="727" y="334"/>
                    <a:pt x="798" y="262"/>
                    <a:pt x="798" y="167"/>
                  </a:cubicBezTo>
                  <a:cubicBezTo>
                    <a:pt x="798" y="84"/>
                    <a:pt x="727" y="0"/>
                    <a:pt x="643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" name="Google Shape;1094;p12">
            <a:extLst>
              <a:ext uri="{FF2B5EF4-FFF2-40B4-BE49-F238E27FC236}">
                <a16:creationId xmlns:a16="http://schemas.microsoft.com/office/drawing/2014/main" id="{8DE1C457-9B3D-01E6-1DB6-13CE75340C9D}"/>
              </a:ext>
            </a:extLst>
          </p:cNvPr>
          <p:cNvGrpSpPr/>
          <p:nvPr/>
        </p:nvGrpSpPr>
        <p:grpSpPr>
          <a:xfrm>
            <a:off x="4547248" y="2372802"/>
            <a:ext cx="253727" cy="251776"/>
            <a:chOff x="3522521" y="1975857"/>
            <a:chExt cx="367013" cy="331278"/>
          </a:xfrm>
        </p:grpSpPr>
        <p:sp>
          <p:nvSpPr>
            <p:cNvPr id="74" name="Google Shape;1095;p12">
              <a:extLst>
                <a:ext uri="{FF2B5EF4-FFF2-40B4-BE49-F238E27FC236}">
                  <a16:creationId xmlns:a16="http://schemas.microsoft.com/office/drawing/2014/main" id="{2D46A634-954B-3C01-1178-F1E0B6C27582}"/>
                </a:ext>
              </a:extLst>
            </p:cNvPr>
            <p:cNvSpPr/>
            <p:nvPr/>
          </p:nvSpPr>
          <p:spPr>
            <a:xfrm>
              <a:off x="3665841" y="1975857"/>
              <a:ext cx="91302" cy="91682"/>
            </a:xfrm>
            <a:custGeom>
              <a:avLst/>
              <a:gdLst/>
              <a:ahLst/>
              <a:cxnLst/>
              <a:rect l="l" t="t" r="r" b="b"/>
              <a:pathLst>
                <a:path w="2882" h="2894" extrusionOk="0">
                  <a:moveTo>
                    <a:pt x="1429" y="703"/>
                  </a:moveTo>
                  <a:cubicBezTo>
                    <a:pt x="1846" y="703"/>
                    <a:pt x="2167" y="1036"/>
                    <a:pt x="2167" y="1453"/>
                  </a:cubicBezTo>
                  <a:cubicBezTo>
                    <a:pt x="2167" y="1870"/>
                    <a:pt x="1834" y="2191"/>
                    <a:pt x="1429" y="2191"/>
                  </a:cubicBezTo>
                  <a:cubicBezTo>
                    <a:pt x="1024" y="2191"/>
                    <a:pt x="679" y="1870"/>
                    <a:pt x="679" y="1453"/>
                  </a:cubicBezTo>
                  <a:cubicBezTo>
                    <a:pt x="679" y="1048"/>
                    <a:pt x="1013" y="703"/>
                    <a:pt x="1429" y="703"/>
                  </a:cubicBezTo>
                  <a:close/>
                  <a:moveTo>
                    <a:pt x="1441" y="0"/>
                  </a:moveTo>
                  <a:cubicBezTo>
                    <a:pt x="1358" y="0"/>
                    <a:pt x="1274" y="84"/>
                    <a:pt x="1274" y="167"/>
                  </a:cubicBezTo>
                  <a:lnTo>
                    <a:pt x="1274" y="393"/>
                  </a:lnTo>
                  <a:cubicBezTo>
                    <a:pt x="1096" y="417"/>
                    <a:pt x="953" y="476"/>
                    <a:pt x="822" y="584"/>
                  </a:cubicBezTo>
                  <a:lnTo>
                    <a:pt x="655" y="417"/>
                  </a:lnTo>
                  <a:cubicBezTo>
                    <a:pt x="626" y="387"/>
                    <a:pt x="581" y="372"/>
                    <a:pt x="536" y="372"/>
                  </a:cubicBezTo>
                  <a:cubicBezTo>
                    <a:pt x="492" y="372"/>
                    <a:pt x="447" y="387"/>
                    <a:pt x="417" y="417"/>
                  </a:cubicBezTo>
                  <a:cubicBezTo>
                    <a:pt x="358" y="476"/>
                    <a:pt x="358" y="596"/>
                    <a:pt x="417" y="655"/>
                  </a:cubicBezTo>
                  <a:lnTo>
                    <a:pt x="584" y="822"/>
                  </a:lnTo>
                  <a:cubicBezTo>
                    <a:pt x="477" y="953"/>
                    <a:pt x="417" y="1119"/>
                    <a:pt x="381" y="1286"/>
                  </a:cubicBezTo>
                  <a:lnTo>
                    <a:pt x="167" y="1286"/>
                  </a:lnTo>
                  <a:cubicBezTo>
                    <a:pt x="72" y="1286"/>
                    <a:pt x="0" y="1358"/>
                    <a:pt x="0" y="1453"/>
                  </a:cubicBezTo>
                  <a:cubicBezTo>
                    <a:pt x="0" y="1536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6"/>
                    <a:pt x="477" y="1941"/>
                    <a:pt x="584" y="2072"/>
                  </a:cubicBezTo>
                  <a:lnTo>
                    <a:pt x="417" y="2239"/>
                  </a:lnTo>
                  <a:cubicBezTo>
                    <a:pt x="358" y="2298"/>
                    <a:pt x="358" y="2417"/>
                    <a:pt x="417" y="2477"/>
                  </a:cubicBezTo>
                  <a:cubicBezTo>
                    <a:pt x="441" y="2501"/>
                    <a:pt x="489" y="2524"/>
                    <a:pt x="536" y="2524"/>
                  </a:cubicBezTo>
                  <a:cubicBezTo>
                    <a:pt x="572" y="2524"/>
                    <a:pt x="620" y="2501"/>
                    <a:pt x="655" y="2477"/>
                  </a:cubicBezTo>
                  <a:lnTo>
                    <a:pt x="810" y="2310"/>
                  </a:lnTo>
                  <a:cubicBezTo>
                    <a:pt x="953" y="2417"/>
                    <a:pt x="1108" y="2477"/>
                    <a:pt x="1274" y="2501"/>
                  </a:cubicBezTo>
                  <a:lnTo>
                    <a:pt x="1274" y="2727"/>
                  </a:lnTo>
                  <a:cubicBezTo>
                    <a:pt x="1274" y="2822"/>
                    <a:pt x="1346" y="2893"/>
                    <a:pt x="1441" y="2893"/>
                  </a:cubicBezTo>
                  <a:cubicBezTo>
                    <a:pt x="1536" y="2893"/>
                    <a:pt x="1608" y="2822"/>
                    <a:pt x="1608" y="2727"/>
                  </a:cubicBezTo>
                  <a:lnTo>
                    <a:pt x="1608" y="2501"/>
                  </a:lnTo>
                  <a:cubicBezTo>
                    <a:pt x="1786" y="2477"/>
                    <a:pt x="1929" y="2417"/>
                    <a:pt x="2072" y="2310"/>
                  </a:cubicBezTo>
                  <a:lnTo>
                    <a:pt x="2227" y="2477"/>
                  </a:lnTo>
                  <a:cubicBezTo>
                    <a:pt x="2263" y="2501"/>
                    <a:pt x="2310" y="2524"/>
                    <a:pt x="2346" y="2524"/>
                  </a:cubicBezTo>
                  <a:cubicBezTo>
                    <a:pt x="2394" y="2524"/>
                    <a:pt x="2441" y="2501"/>
                    <a:pt x="2465" y="2477"/>
                  </a:cubicBezTo>
                  <a:cubicBezTo>
                    <a:pt x="2525" y="2417"/>
                    <a:pt x="2525" y="2298"/>
                    <a:pt x="2465" y="2239"/>
                  </a:cubicBezTo>
                  <a:lnTo>
                    <a:pt x="2298" y="2072"/>
                  </a:lnTo>
                  <a:cubicBezTo>
                    <a:pt x="2406" y="1941"/>
                    <a:pt x="2465" y="1774"/>
                    <a:pt x="2501" y="1608"/>
                  </a:cubicBezTo>
                  <a:lnTo>
                    <a:pt x="2715" y="1608"/>
                  </a:lnTo>
                  <a:cubicBezTo>
                    <a:pt x="2810" y="1608"/>
                    <a:pt x="2882" y="1536"/>
                    <a:pt x="2882" y="1453"/>
                  </a:cubicBezTo>
                  <a:cubicBezTo>
                    <a:pt x="2882" y="1358"/>
                    <a:pt x="2810" y="1286"/>
                    <a:pt x="2727" y="1286"/>
                  </a:cubicBezTo>
                  <a:lnTo>
                    <a:pt x="2501" y="1286"/>
                  </a:lnTo>
                  <a:cubicBezTo>
                    <a:pt x="2465" y="1108"/>
                    <a:pt x="2406" y="953"/>
                    <a:pt x="2310" y="822"/>
                  </a:cubicBezTo>
                  <a:lnTo>
                    <a:pt x="2465" y="655"/>
                  </a:lnTo>
                  <a:cubicBezTo>
                    <a:pt x="2525" y="596"/>
                    <a:pt x="2525" y="476"/>
                    <a:pt x="2465" y="417"/>
                  </a:cubicBezTo>
                  <a:cubicBezTo>
                    <a:pt x="2435" y="387"/>
                    <a:pt x="2391" y="372"/>
                    <a:pt x="2346" y="372"/>
                  </a:cubicBezTo>
                  <a:cubicBezTo>
                    <a:pt x="2301" y="372"/>
                    <a:pt x="2257" y="387"/>
                    <a:pt x="2227" y="417"/>
                  </a:cubicBezTo>
                  <a:lnTo>
                    <a:pt x="2072" y="584"/>
                  </a:lnTo>
                  <a:cubicBezTo>
                    <a:pt x="1929" y="476"/>
                    <a:pt x="1775" y="417"/>
                    <a:pt x="1608" y="393"/>
                  </a:cubicBezTo>
                  <a:lnTo>
                    <a:pt x="1608" y="167"/>
                  </a:lnTo>
                  <a:cubicBezTo>
                    <a:pt x="1608" y="84"/>
                    <a:pt x="1536" y="0"/>
                    <a:pt x="1441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096;p12">
              <a:extLst>
                <a:ext uri="{FF2B5EF4-FFF2-40B4-BE49-F238E27FC236}">
                  <a16:creationId xmlns:a16="http://schemas.microsoft.com/office/drawing/2014/main" id="{AE0BFB8E-5CD2-2F9F-AD6B-AE1A554CF4DC}"/>
                </a:ext>
              </a:extLst>
            </p:cNvPr>
            <p:cNvSpPr/>
            <p:nvPr/>
          </p:nvSpPr>
          <p:spPr>
            <a:xfrm>
              <a:off x="3693751" y="2004147"/>
              <a:ext cx="34721" cy="35101"/>
            </a:xfrm>
            <a:custGeom>
              <a:avLst/>
              <a:gdLst/>
              <a:ahLst/>
              <a:cxnLst/>
              <a:rect l="l" t="t" r="r" b="b"/>
              <a:pathLst>
                <a:path w="1096" h="1108" extrusionOk="0">
                  <a:moveTo>
                    <a:pt x="548" y="345"/>
                  </a:moveTo>
                  <a:cubicBezTo>
                    <a:pt x="667" y="345"/>
                    <a:pt x="751" y="441"/>
                    <a:pt x="751" y="560"/>
                  </a:cubicBezTo>
                  <a:cubicBezTo>
                    <a:pt x="751" y="679"/>
                    <a:pt x="667" y="762"/>
                    <a:pt x="548" y="762"/>
                  </a:cubicBezTo>
                  <a:cubicBezTo>
                    <a:pt x="429" y="762"/>
                    <a:pt x="334" y="679"/>
                    <a:pt x="334" y="560"/>
                  </a:cubicBezTo>
                  <a:cubicBezTo>
                    <a:pt x="334" y="441"/>
                    <a:pt x="429" y="345"/>
                    <a:pt x="548" y="345"/>
                  </a:cubicBezTo>
                  <a:close/>
                  <a:moveTo>
                    <a:pt x="548" y="0"/>
                  </a:moveTo>
                  <a:cubicBezTo>
                    <a:pt x="251" y="0"/>
                    <a:pt x="1" y="262"/>
                    <a:pt x="1" y="560"/>
                  </a:cubicBezTo>
                  <a:cubicBezTo>
                    <a:pt x="1" y="857"/>
                    <a:pt x="251" y="1107"/>
                    <a:pt x="548" y="1107"/>
                  </a:cubicBezTo>
                  <a:cubicBezTo>
                    <a:pt x="846" y="1107"/>
                    <a:pt x="1096" y="857"/>
                    <a:pt x="1096" y="560"/>
                  </a:cubicBezTo>
                  <a:cubicBezTo>
                    <a:pt x="1096" y="262"/>
                    <a:pt x="846" y="0"/>
                    <a:pt x="54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097;p12">
              <a:extLst>
                <a:ext uri="{FF2B5EF4-FFF2-40B4-BE49-F238E27FC236}">
                  <a16:creationId xmlns:a16="http://schemas.microsoft.com/office/drawing/2014/main" id="{3FF2515C-E0C3-6BD7-D7D8-B04F80FD8BC9}"/>
                </a:ext>
              </a:extLst>
            </p:cNvPr>
            <p:cNvSpPr/>
            <p:nvPr/>
          </p:nvSpPr>
          <p:spPr>
            <a:xfrm>
              <a:off x="3679052" y="2008297"/>
              <a:ext cx="210482" cy="228983"/>
            </a:xfrm>
            <a:custGeom>
              <a:avLst/>
              <a:gdLst/>
              <a:ahLst/>
              <a:cxnLst/>
              <a:rect l="l" t="t" r="r" b="b"/>
              <a:pathLst>
                <a:path w="6644" h="7228" extrusionOk="0">
                  <a:moveTo>
                    <a:pt x="4179" y="334"/>
                  </a:moveTo>
                  <a:lnTo>
                    <a:pt x="4179" y="762"/>
                  </a:lnTo>
                  <a:lnTo>
                    <a:pt x="4179" y="786"/>
                  </a:lnTo>
                  <a:cubicBezTo>
                    <a:pt x="4179" y="869"/>
                    <a:pt x="4239" y="941"/>
                    <a:pt x="4334" y="965"/>
                  </a:cubicBezTo>
                  <a:cubicBezTo>
                    <a:pt x="4596" y="988"/>
                    <a:pt x="4846" y="1107"/>
                    <a:pt x="5072" y="1274"/>
                  </a:cubicBezTo>
                  <a:cubicBezTo>
                    <a:pt x="5102" y="1299"/>
                    <a:pt x="5138" y="1311"/>
                    <a:pt x="5174" y="1311"/>
                  </a:cubicBezTo>
                  <a:cubicBezTo>
                    <a:pt x="5225" y="1311"/>
                    <a:pt x="5276" y="1287"/>
                    <a:pt x="5310" y="1238"/>
                  </a:cubicBezTo>
                  <a:lnTo>
                    <a:pt x="5322" y="1227"/>
                  </a:lnTo>
                  <a:lnTo>
                    <a:pt x="5620" y="929"/>
                  </a:lnTo>
                  <a:lnTo>
                    <a:pt x="5715" y="1024"/>
                  </a:lnTo>
                  <a:lnTo>
                    <a:pt x="5418" y="1322"/>
                  </a:lnTo>
                  <a:lnTo>
                    <a:pt x="5406" y="1334"/>
                  </a:lnTo>
                  <a:cubicBezTo>
                    <a:pt x="5322" y="1393"/>
                    <a:pt x="5322" y="1500"/>
                    <a:pt x="5370" y="1572"/>
                  </a:cubicBezTo>
                  <a:cubicBezTo>
                    <a:pt x="5537" y="1798"/>
                    <a:pt x="5632" y="2048"/>
                    <a:pt x="5679" y="2310"/>
                  </a:cubicBezTo>
                  <a:cubicBezTo>
                    <a:pt x="5703" y="2405"/>
                    <a:pt x="5775" y="2465"/>
                    <a:pt x="5858" y="2465"/>
                  </a:cubicBezTo>
                  <a:lnTo>
                    <a:pt x="6311" y="2465"/>
                  </a:lnTo>
                  <a:lnTo>
                    <a:pt x="6311" y="2572"/>
                  </a:lnTo>
                  <a:lnTo>
                    <a:pt x="5846" y="2572"/>
                  </a:lnTo>
                  <a:cubicBezTo>
                    <a:pt x="5763" y="2572"/>
                    <a:pt x="5679" y="2631"/>
                    <a:pt x="5668" y="2715"/>
                  </a:cubicBezTo>
                  <a:cubicBezTo>
                    <a:pt x="5632" y="2989"/>
                    <a:pt x="5525" y="3239"/>
                    <a:pt x="5358" y="3465"/>
                  </a:cubicBezTo>
                  <a:cubicBezTo>
                    <a:pt x="5298" y="3536"/>
                    <a:pt x="5310" y="3643"/>
                    <a:pt x="5382" y="3703"/>
                  </a:cubicBezTo>
                  <a:lnTo>
                    <a:pt x="5406" y="3715"/>
                  </a:lnTo>
                  <a:lnTo>
                    <a:pt x="5715" y="4024"/>
                  </a:lnTo>
                  <a:lnTo>
                    <a:pt x="5620" y="4120"/>
                  </a:lnTo>
                  <a:lnTo>
                    <a:pt x="5310" y="3798"/>
                  </a:lnTo>
                  <a:cubicBezTo>
                    <a:pt x="5310" y="3798"/>
                    <a:pt x="5310" y="3786"/>
                    <a:pt x="5298" y="3786"/>
                  </a:cubicBezTo>
                  <a:cubicBezTo>
                    <a:pt x="5266" y="3747"/>
                    <a:pt x="5218" y="3729"/>
                    <a:pt x="5171" y="3729"/>
                  </a:cubicBezTo>
                  <a:cubicBezTo>
                    <a:pt x="5132" y="3729"/>
                    <a:pt x="5092" y="3741"/>
                    <a:pt x="5060" y="3763"/>
                  </a:cubicBezTo>
                  <a:cubicBezTo>
                    <a:pt x="4846" y="3917"/>
                    <a:pt x="4584" y="4024"/>
                    <a:pt x="4310" y="4072"/>
                  </a:cubicBezTo>
                  <a:cubicBezTo>
                    <a:pt x="4227" y="4084"/>
                    <a:pt x="4167" y="4155"/>
                    <a:pt x="4167" y="4251"/>
                  </a:cubicBezTo>
                  <a:lnTo>
                    <a:pt x="4167" y="4263"/>
                  </a:lnTo>
                  <a:lnTo>
                    <a:pt x="4167" y="4715"/>
                  </a:lnTo>
                  <a:lnTo>
                    <a:pt x="4060" y="4715"/>
                  </a:lnTo>
                  <a:lnTo>
                    <a:pt x="4060" y="4275"/>
                  </a:lnTo>
                  <a:lnTo>
                    <a:pt x="4060" y="4263"/>
                  </a:lnTo>
                  <a:cubicBezTo>
                    <a:pt x="4060" y="4179"/>
                    <a:pt x="4001" y="4096"/>
                    <a:pt x="3917" y="4084"/>
                  </a:cubicBezTo>
                  <a:cubicBezTo>
                    <a:pt x="3644" y="4060"/>
                    <a:pt x="3393" y="3941"/>
                    <a:pt x="3167" y="3774"/>
                  </a:cubicBezTo>
                  <a:cubicBezTo>
                    <a:pt x="3136" y="3749"/>
                    <a:pt x="3099" y="3736"/>
                    <a:pt x="3061" y="3736"/>
                  </a:cubicBezTo>
                  <a:cubicBezTo>
                    <a:pt x="3012" y="3736"/>
                    <a:pt x="2963" y="3758"/>
                    <a:pt x="2929" y="3798"/>
                  </a:cubicBezTo>
                  <a:cubicBezTo>
                    <a:pt x="2929" y="3798"/>
                    <a:pt x="2929" y="3822"/>
                    <a:pt x="2917" y="3822"/>
                  </a:cubicBezTo>
                  <a:lnTo>
                    <a:pt x="2608" y="4132"/>
                  </a:lnTo>
                  <a:lnTo>
                    <a:pt x="2512" y="4036"/>
                  </a:lnTo>
                  <a:lnTo>
                    <a:pt x="2810" y="3739"/>
                  </a:lnTo>
                  <a:lnTo>
                    <a:pt x="2822" y="3727"/>
                  </a:lnTo>
                  <a:cubicBezTo>
                    <a:pt x="2822" y="3727"/>
                    <a:pt x="2846" y="3727"/>
                    <a:pt x="2846" y="3715"/>
                  </a:cubicBezTo>
                  <a:cubicBezTo>
                    <a:pt x="2917" y="3655"/>
                    <a:pt x="2917" y="3548"/>
                    <a:pt x="2870" y="3477"/>
                  </a:cubicBezTo>
                  <a:cubicBezTo>
                    <a:pt x="2703" y="3262"/>
                    <a:pt x="2608" y="3001"/>
                    <a:pt x="2560" y="2727"/>
                  </a:cubicBezTo>
                  <a:cubicBezTo>
                    <a:pt x="2548" y="2643"/>
                    <a:pt x="2465" y="2584"/>
                    <a:pt x="2381" y="2584"/>
                  </a:cubicBezTo>
                  <a:lnTo>
                    <a:pt x="1929" y="2584"/>
                  </a:lnTo>
                  <a:lnTo>
                    <a:pt x="1929" y="2465"/>
                  </a:lnTo>
                  <a:lnTo>
                    <a:pt x="2381" y="2465"/>
                  </a:lnTo>
                  <a:cubicBezTo>
                    <a:pt x="2465" y="2465"/>
                    <a:pt x="2548" y="2405"/>
                    <a:pt x="2560" y="2310"/>
                  </a:cubicBezTo>
                  <a:cubicBezTo>
                    <a:pt x="2584" y="2048"/>
                    <a:pt x="2703" y="1798"/>
                    <a:pt x="2870" y="1572"/>
                  </a:cubicBezTo>
                  <a:cubicBezTo>
                    <a:pt x="2929" y="1500"/>
                    <a:pt x="2917" y="1393"/>
                    <a:pt x="2846" y="1334"/>
                  </a:cubicBezTo>
                  <a:lnTo>
                    <a:pt x="2822" y="1322"/>
                  </a:lnTo>
                  <a:lnTo>
                    <a:pt x="2524" y="1024"/>
                  </a:lnTo>
                  <a:lnTo>
                    <a:pt x="2620" y="929"/>
                  </a:lnTo>
                  <a:lnTo>
                    <a:pt x="2917" y="1227"/>
                  </a:lnTo>
                  <a:lnTo>
                    <a:pt x="2929" y="1238"/>
                  </a:lnTo>
                  <a:cubicBezTo>
                    <a:pt x="2963" y="1286"/>
                    <a:pt x="3012" y="1306"/>
                    <a:pt x="3062" y="1306"/>
                  </a:cubicBezTo>
                  <a:cubicBezTo>
                    <a:pt x="3099" y="1306"/>
                    <a:pt x="3137" y="1295"/>
                    <a:pt x="3167" y="1274"/>
                  </a:cubicBezTo>
                  <a:cubicBezTo>
                    <a:pt x="3393" y="1107"/>
                    <a:pt x="3644" y="1000"/>
                    <a:pt x="3917" y="953"/>
                  </a:cubicBezTo>
                  <a:cubicBezTo>
                    <a:pt x="4001" y="941"/>
                    <a:pt x="4060" y="869"/>
                    <a:pt x="4060" y="774"/>
                  </a:cubicBezTo>
                  <a:lnTo>
                    <a:pt x="4060" y="762"/>
                  </a:lnTo>
                  <a:lnTo>
                    <a:pt x="4060" y="334"/>
                  </a:lnTo>
                  <a:close/>
                  <a:moveTo>
                    <a:pt x="3894" y="0"/>
                  </a:moveTo>
                  <a:cubicBezTo>
                    <a:pt x="3810" y="0"/>
                    <a:pt x="3739" y="84"/>
                    <a:pt x="3739" y="167"/>
                  </a:cubicBezTo>
                  <a:lnTo>
                    <a:pt x="3739" y="667"/>
                  </a:lnTo>
                  <a:cubicBezTo>
                    <a:pt x="3513" y="703"/>
                    <a:pt x="3298" y="798"/>
                    <a:pt x="3108" y="929"/>
                  </a:cubicBezTo>
                  <a:lnTo>
                    <a:pt x="2762" y="584"/>
                  </a:lnTo>
                  <a:cubicBezTo>
                    <a:pt x="2733" y="554"/>
                    <a:pt x="2688" y="539"/>
                    <a:pt x="2643" y="539"/>
                  </a:cubicBezTo>
                  <a:cubicBezTo>
                    <a:pt x="2599" y="539"/>
                    <a:pt x="2554" y="554"/>
                    <a:pt x="2524" y="584"/>
                  </a:cubicBezTo>
                  <a:lnTo>
                    <a:pt x="2203" y="917"/>
                  </a:lnTo>
                  <a:cubicBezTo>
                    <a:pt x="2167" y="941"/>
                    <a:pt x="2155" y="988"/>
                    <a:pt x="2155" y="1036"/>
                  </a:cubicBezTo>
                  <a:cubicBezTo>
                    <a:pt x="2155" y="1084"/>
                    <a:pt x="2167" y="1119"/>
                    <a:pt x="2203" y="1155"/>
                  </a:cubicBezTo>
                  <a:lnTo>
                    <a:pt x="2536" y="1500"/>
                  </a:lnTo>
                  <a:cubicBezTo>
                    <a:pt x="2417" y="1691"/>
                    <a:pt x="2334" y="1893"/>
                    <a:pt x="2274" y="2119"/>
                  </a:cubicBezTo>
                  <a:lnTo>
                    <a:pt x="1786" y="2119"/>
                  </a:lnTo>
                  <a:cubicBezTo>
                    <a:pt x="1691" y="2119"/>
                    <a:pt x="1619" y="2191"/>
                    <a:pt x="1619" y="2286"/>
                  </a:cubicBezTo>
                  <a:lnTo>
                    <a:pt x="1619" y="2751"/>
                  </a:lnTo>
                  <a:cubicBezTo>
                    <a:pt x="1619" y="2834"/>
                    <a:pt x="1691" y="2905"/>
                    <a:pt x="1786" y="2905"/>
                  </a:cubicBezTo>
                  <a:lnTo>
                    <a:pt x="2274" y="2905"/>
                  </a:lnTo>
                  <a:cubicBezTo>
                    <a:pt x="2322" y="3084"/>
                    <a:pt x="2381" y="3251"/>
                    <a:pt x="2465" y="3417"/>
                  </a:cubicBezTo>
                  <a:lnTo>
                    <a:pt x="1084" y="3417"/>
                  </a:lnTo>
                  <a:cubicBezTo>
                    <a:pt x="988" y="3417"/>
                    <a:pt x="917" y="3489"/>
                    <a:pt x="917" y="3584"/>
                  </a:cubicBezTo>
                  <a:cubicBezTo>
                    <a:pt x="917" y="3667"/>
                    <a:pt x="988" y="3739"/>
                    <a:pt x="1084" y="3739"/>
                  </a:cubicBezTo>
                  <a:lnTo>
                    <a:pt x="2334" y="3739"/>
                  </a:lnTo>
                  <a:lnTo>
                    <a:pt x="2203" y="3882"/>
                  </a:lnTo>
                  <a:cubicBezTo>
                    <a:pt x="2143" y="3941"/>
                    <a:pt x="2143" y="4060"/>
                    <a:pt x="2203" y="4120"/>
                  </a:cubicBezTo>
                  <a:lnTo>
                    <a:pt x="2524" y="4441"/>
                  </a:lnTo>
                  <a:cubicBezTo>
                    <a:pt x="2560" y="4477"/>
                    <a:pt x="2608" y="4489"/>
                    <a:pt x="2643" y="4489"/>
                  </a:cubicBezTo>
                  <a:cubicBezTo>
                    <a:pt x="2691" y="4489"/>
                    <a:pt x="2739" y="4477"/>
                    <a:pt x="2762" y="4441"/>
                  </a:cubicBezTo>
                  <a:lnTo>
                    <a:pt x="3108" y="4096"/>
                  </a:lnTo>
                  <a:cubicBezTo>
                    <a:pt x="3286" y="4215"/>
                    <a:pt x="3489" y="4310"/>
                    <a:pt x="3703" y="4358"/>
                  </a:cubicBezTo>
                  <a:lnTo>
                    <a:pt x="3703" y="4370"/>
                  </a:lnTo>
                  <a:lnTo>
                    <a:pt x="3703" y="5144"/>
                  </a:lnTo>
                  <a:lnTo>
                    <a:pt x="155" y="5144"/>
                  </a:lnTo>
                  <a:cubicBezTo>
                    <a:pt x="72" y="5144"/>
                    <a:pt x="0" y="5215"/>
                    <a:pt x="0" y="5310"/>
                  </a:cubicBezTo>
                  <a:cubicBezTo>
                    <a:pt x="0" y="5394"/>
                    <a:pt x="72" y="5465"/>
                    <a:pt x="155" y="5465"/>
                  </a:cubicBezTo>
                  <a:lnTo>
                    <a:pt x="4417" y="5465"/>
                  </a:lnTo>
                  <a:lnTo>
                    <a:pt x="4120" y="7037"/>
                  </a:lnTo>
                  <a:cubicBezTo>
                    <a:pt x="4108" y="7120"/>
                    <a:pt x="4167" y="7215"/>
                    <a:pt x="4251" y="7227"/>
                  </a:cubicBezTo>
                  <a:lnTo>
                    <a:pt x="4286" y="7227"/>
                  </a:lnTo>
                  <a:cubicBezTo>
                    <a:pt x="4358" y="7227"/>
                    <a:pt x="4429" y="7168"/>
                    <a:pt x="4441" y="7096"/>
                  </a:cubicBezTo>
                  <a:lnTo>
                    <a:pt x="4787" y="5322"/>
                  </a:lnTo>
                  <a:cubicBezTo>
                    <a:pt x="4798" y="5275"/>
                    <a:pt x="4787" y="5215"/>
                    <a:pt x="4763" y="5191"/>
                  </a:cubicBezTo>
                  <a:cubicBezTo>
                    <a:pt x="4727" y="5144"/>
                    <a:pt x="4679" y="5132"/>
                    <a:pt x="4620" y="5132"/>
                  </a:cubicBezTo>
                  <a:lnTo>
                    <a:pt x="4048" y="5132"/>
                  </a:lnTo>
                  <a:lnTo>
                    <a:pt x="4048" y="5013"/>
                  </a:lnTo>
                  <a:lnTo>
                    <a:pt x="4370" y="5013"/>
                  </a:lnTo>
                  <a:cubicBezTo>
                    <a:pt x="4465" y="5013"/>
                    <a:pt x="4536" y="4929"/>
                    <a:pt x="4536" y="4846"/>
                  </a:cubicBezTo>
                  <a:lnTo>
                    <a:pt x="4536" y="4358"/>
                  </a:lnTo>
                  <a:cubicBezTo>
                    <a:pt x="4763" y="4310"/>
                    <a:pt x="4965" y="4215"/>
                    <a:pt x="5168" y="4084"/>
                  </a:cubicBezTo>
                  <a:lnTo>
                    <a:pt x="5501" y="4429"/>
                  </a:lnTo>
                  <a:cubicBezTo>
                    <a:pt x="5537" y="4453"/>
                    <a:pt x="5584" y="4477"/>
                    <a:pt x="5620" y="4477"/>
                  </a:cubicBezTo>
                  <a:cubicBezTo>
                    <a:pt x="5668" y="4477"/>
                    <a:pt x="5715" y="4453"/>
                    <a:pt x="5739" y="4429"/>
                  </a:cubicBezTo>
                  <a:lnTo>
                    <a:pt x="6072" y="4096"/>
                  </a:lnTo>
                  <a:cubicBezTo>
                    <a:pt x="6096" y="4072"/>
                    <a:pt x="6108" y="4024"/>
                    <a:pt x="6108" y="3977"/>
                  </a:cubicBezTo>
                  <a:cubicBezTo>
                    <a:pt x="6108" y="3941"/>
                    <a:pt x="6096" y="3894"/>
                    <a:pt x="6072" y="3858"/>
                  </a:cubicBezTo>
                  <a:lnTo>
                    <a:pt x="5727" y="3524"/>
                  </a:lnTo>
                  <a:cubicBezTo>
                    <a:pt x="5846" y="3322"/>
                    <a:pt x="5930" y="3120"/>
                    <a:pt x="5989" y="2893"/>
                  </a:cubicBezTo>
                  <a:lnTo>
                    <a:pt x="6489" y="2893"/>
                  </a:lnTo>
                  <a:cubicBezTo>
                    <a:pt x="6572" y="2893"/>
                    <a:pt x="6644" y="2822"/>
                    <a:pt x="6644" y="2727"/>
                  </a:cubicBezTo>
                  <a:lnTo>
                    <a:pt x="6644" y="2274"/>
                  </a:lnTo>
                  <a:cubicBezTo>
                    <a:pt x="6632" y="2191"/>
                    <a:pt x="6561" y="2119"/>
                    <a:pt x="6477" y="2119"/>
                  </a:cubicBezTo>
                  <a:lnTo>
                    <a:pt x="5977" y="2119"/>
                  </a:lnTo>
                  <a:cubicBezTo>
                    <a:pt x="5941" y="1893"/>
                    <a:pt x="5846" y="1691"/>
                    <a:pt x="5715" y="1500"/>
                  </a:cubicBezTo>
                  <a:lnTo>
                    <a:pt x="6060" y="1155"/>
                  </a:lnTo>
                  <a:cubicBezTo>
                    <a:pt x="6084" y="1119"/>
                    <a:pt x="6096" y="1084"/>
                    <a:pt x="6096" y="1036"/>
                  </a:cubicBezTo>
                  <a:cubicBezTo>
                    <a:pt x="6096" y="988"/>
                    <a:pt x="6084" y="941"/>
                    <a:pt x="6060" y="917"/>
                  </a:cubicBezTo>
                  <a:lnTo>
                    <a:pt x="5727" y="584"/>
                  </a:lnTo>
                  <a:cubicBezTo>
                    <a:pt x="5697" y="554"/>
                    <a:pt x="5653" y="539"/>
                    <a:pt x="5608" y="539"/>
                  </a:cubicBezTo>
                  <a:cubicBezTo>
                    <a:pt x="5563" y="539"/>
                    <a:pt x="5519" y="554"/>
                    <a:pt x="5489" y="584"/>
                  </a:cubicBezTo>
                  <a:lnTo>
                    <a:pt x="5144" y="929"/>
                  </a:lnTo>
                  <a:cubicBezTo>
                    <a:pt x="4953" y="810"/>
                    <a:pt x="4751" y="726"/>
                    <a:pt x="4525" y="667"/>
                  </a:cubicBezTo>
                  <a:lnTo>
                    <a:pt x="4525" y="167"/>
                  </a:lnTo>
                  <a:cubicBezTo>
                    <a:pt x="4525" y="84"/>
                    <a:pt x="4453" y="0"/>
                    <a:pt x="435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098;p12">
              <a:extLst>
                <a:ext uri="{FF2B5EF4-FFF2-40B4-BE49-F238E27FC236}">
                  <a16:creationId xmlns:a16="http://schemas.microsoft.com/office/drawing/2014/main" id="{83FF6839-9FD2-6E2B-345E-A860DB69D62E}"/>
                </a:ext>
              </a:extLst>
            </p:cNvPr>
            <p:cNvSpPr/>
            <p:nvPr/>
          </p:nvSpPr>
          <p:spPr>
            <a:xfrm>
              <a:off x="3772951" y="2050907"/>
              <a:ext cx="73973" cy="73593"/>
            </a:xfrm>
            <a:custGeom>
              <a:avLst/>
              <a:gdLst/>
              <a:ahLst/>
              <a:cxnLst/>
              <a:rect l="l" t="t" r="r" b="b"/>
              <a:pathLst>
                <a:path w="2335" h="2323" extrusionOk="0">
                  <a:moveTo>
                    <a:pt x="1156" y="322"/>
                  </a:moveTo>
                  <a:cubicBezTo>
                    <a:pt x="1620" y="322"/>
                    <a:pt x="1989" y="703"/>
                    <a:pt x="1989" y="1167"/>
                  </a:cubicBezTo>
                  <a:cubicBezTo>
                    <a:pt x="1989" y="1620"/>
                    <a:pt x="1620" y="2001"/>
                    <a:pt x="1156" y="2001"/>
                  </a:cubicBezTo>
                  <a:cubicBezTo>
                    <a:pt x="691" y="2001"/>
                    <a:pt x="322" y="1620"/>
                    <a:pt x="322" y="1167"/>
                  </a:cubicBezTo>
                  <a:cubicBezTo>
                    <a:pt x="322" y="703"/>
                    <a:pt x="691" y="322"/>
                    <a:pt x="1156" y="322"/>
                  </a:cubicBezTo>
                  <a:close/>
                  <a:moveTo>
                    <a:pt x="1156" y="1"/>
                  </a:moveTo>
                  <a:cubicBezTo>
                    <a:pt x="513" y="1"/>
                    <a:pt x="1" y="524"/>
                    <a:pt x="1" y="1167"/>
                  </a:cubicBezTo>
                  <a:cubicBezTo>
                    <a:pt x="1" y="1798"/>
                    <a:pt x="513" y="2322"/>
                    <a:pt x="1156" y="2322"/>
                  </a:cubicBezTo>
                  <a:cubicBezTo>
                    <a:pt x="1799" y="2322"/>
                    <a:pt x="2323" y="1798"/>
                    <a:pt x="2323" y="1167"/>
                  </a:cubicBezTo>
                  <a:cubicBezTo>
                    <a:pt x="2334" y="524"/>
                    <a:pt x="1811" y="1"/>
                    <a:pt x="1156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099;p12">
              <a:extLst>
                <a:ext uri="{FF2B5EF4-FFF2-40B4-BE49-F238E27FC236}">
                  <a16:creationId xmlns:a16="http://schemas.microsoft.com/office/drawing/2014/main" id="{877D2FC8-C28B-00F0-65FA-6EDF6A9F4691}"/>
                </a:ext>
              </a:extLst>
            </p:cNvPr>
            <p:cNvSpPr/>
            <p:nvPr/>
          </p:nvSpPr>
          <p:spPr>
            <a:xfrm>
              <a:off x="3790312" y="2069028"/>
              <a:ext cx="38491" cy="38491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322"/>
                  </a:moveTo>
                  <a:cubicBezTo>
                    <a:pt x="763" y="322"/>
                    <a:pt x="882" y="441"/>
                    <a:pt x="882" y="595"/>
                  </a:cubicBezTo>
                  <a:cubicBezTo>
                    <a:pt x="882" y="738"/>
                    <a:pt x="763" y="857"/>
                    <a:pt x="608" y="857"/>
                  </a:cubicBezTo>
                  <a:cubicBezTo>
                    <a:pt x="465" y="857"/>
                    <a:pt x="346" y="738"/>
                    <a:pt x="346" y="595"/>
                  </a:cubicBezTo>
                  <a:cubicBezTo>
                    <a:pt x="346" y="441"/>
                    <a:pt x="465" y="322"/>
                    <a:pt x="608" y="322"/>
                  </a:cubicBezTo>
                  <a:close/>
                  <a:moveTo>
                    <a:pt x="608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62" y="1215"/>
                    <a:pt x="608" y="1215"/>
                  </a:cubicBezTo>
                  <a:cubicBezTo>
                    <a:pt x="941" y="1215"/>
                    <a:pt x="1215" y="953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100;p12">
              <a:extLst>
                <a:ext uri="{FF2B5EF4-FFF2-40B4-BE49-F238E27FC236}">
                  <a16:creationId xmlns:a16="http://schemas.microsoft.com/office/drawing/2014/main" id="{BC330E88-1C27-A2DC-B56D-058B83B4E5AF}"/>
                </a:ext>
              </a:extLst>
            </p:cNvPr>
            <p:cNvSpPr/>
            <p:nvPr/>
          </p:nvSpPr>
          <p:spPr>
            <a:xfrm>
              <a:off x="3522521" y="2081447"/>
              <a:ext cx="294212" cy="225688"/>
            </a:xfrm>
            <a:custGeom>
              <a:avLst/>
              <a:gdLst/>
              <a:ahLst/>
              <a:cxnLst/>
              <a:rect l="l" t="t" r="r" b="b"/>
              <a:pathLst>
                <a:path w="9287" h="7124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6954"/>
                  </a:lnTo>
                  <a:cubicBezTo>
                    <a:pt x="0" y="7121"/>
                    <a:pt x="143" y="7121"/>
                    <a:pt x="262" y="7121"/>
                  </a:cubicBezTo>
                  <a:cubicBezTo>
                    <a:pt x="351" y="7121"/>
                    <a:pt x="2483" y="7124"/>
                    <a:pt x="4603" y="7124"/>
                  </a:cubicBezTo>
                  <a:cubicBezTo>
                    <a:pt x="6724" y="7124"/>
                    <a:pt x="8835" y="7121"/>
                    <a:pt x="8882" y="7109"/>
                  </a:cubicBezTo>
                  <a:cubicBezTo>
                    <a:pt x="8942" y="7085"/>
                    <a:pt x="8989" y="7026"/>
                    <a:pt x="9001" y="6966"/>
                  </a:cubicBezTo>
                  <a:lnTo>
                    <a:pt x="9287" y="5466"/>
                  </a:lnTo>
                  <a:cubicBezTo>
                    <a:pt x="9275" y="5395"/>
                    <a:pt x="9216" y="5299"/>
                    <a:pt x="9120" y="5287"/>
                  </a:cubicBezTo>
                  <a:cubicBezTo>
                    <a:pt x="9113" y="5286"/>
                    <a:pt x="9106" y="5286"/>
                    <a:pt x="9099" y="5286"/>
                  </a:cubicBezTo>
                  <a:cubicBezTo>
                    <a:pt x="9021" y="5286"/>
                    <a:pt x="8941" y="5342"/>
                    <a:pt x="8930" y="5418"/>
                  </a:cubicBezTo>
                  <a:lnTo>
                    <a:pt x="8680" y="6788"/>
                  </a:lnTo>
                  <a:lnTo>
                    <a:pt x="357" y="6788"/>
                  </a:lnTo>
                  <a:lnTo>
                    <a:pt x="1036" y="3192"/>
                  </a:lnTo>
                  <a:lnTo>
                    <a:pt x="4429" y="3192"/>
                  </a:lnTo>
                  <a:cubicBezTo>
                    <a:pt x="4524" y="3192"/>
                    <a:pt x="4596" y="3120"/>
                    <a:pt x="4596" y="3025"/>
                  </a:cubicBezTo>
                  <a:cubicBezTo>
                    <a:pt x="4596" y="2930"/>
                    <a:pt x="4524" y="2858"/>
                    <a:pt x="4429" y="2858"/>
                  </a:cubicBezTo>
                  <a:lnTo>
                    <a:pt x="905" y="2858"/>
                  </a:lnTo>
                  <a:cubicBezTo>
                    <a:pt x="834" y="2858"/>
                    <a:pt x="750" y="2918"/>
                    <a:pt x="738" y="2989"/>
                  </a:cubicBezTo>
                  <a:lnTo>
                    <a:pt x="322" y="5168"/>
                  </a:lnTo>
                  <a:lnTo>
                    <a:pt x="322" y="334"/>
                  </a:lnTo>
                  <a:lnTo>
                    <a:pt x="2453" y="334"/>
                  </a:lnTo>
                  <a:lnTo>
                    <a:pt x="3536" y="1418"/>
                  </a:lnTo>
                  <a:cubicBezTo>
                    <a:pt x="3572" y="1442"/>
                    <a:pt x="3608" y="1465"/>
                    <a:pt x="3655" y="1465"/>
                  </a:cubicBezTo>
                  <a:lnTo>
                    <a:pt x="5358" y="1465"/>
                  </a:lnTo>
                  <a:cubicBezTo>
                    <a:pt x="5441" y="1465"/>
                    <a:pt x="5513" y="1394"/>
                    <a:pt x="5513" y="1299"/>
                  </a:cubicBezTo>
                  <a:cubicBezTo>
                    <a:pt x="5513" y="1204"/>
                    <a:pt x="5441" y="1132"/>
                    <a:pt x="5358" y="1132"/>
                  </a:cubicBezTo>
                  <a:lnTo>
                    <a:pt x="3727" y="1132"/>
                  </a:lnTo>
                  <a:lnTo>
                    <a:pt x="2643" y="49"/>
                  </a:lnTo>
                  <a:cubicBezTo>
                    <a:pt x="2619" y="13"/>
                    <a:pt x="2572" y="1"/>
                    <a:pt x="2524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101;p12">
              <a:extLst>
                <a:ext uri="{FF2B5EF4-FFF2-40B4-BE49-F238E27FC236}">
                  <a16:creationId xmlns:a16="http://schemas.microsoft.com/office/drawing/2014/main" id="{9E0EC540-FCF0-9853-150F-0C9B5B8178B0}"/>
                </a:ext>
              </a:extLst>
            </p:cNvPr>
            <p:cNvSpPr/>
            <p:nvPr/>
          </p:nvSpPr>
          <p:spPr>
            <a:xfrm>
              <a:off x="3810682" y="2248812"/>
              <a:ext cx="1774" cy="253"/>
            </a:xfrm>
            <a:custGeom>
              <a:avLst/>
              <a:gdLst/>
              <a:ahLst/>
              <a:cxnLst/>
              <a:rect l="l" t="t" r="r" b="b"/>
              <a:pathLst>
                <a:path w="56" h="8" extrusionOk="0">
                  <a:moveTo>
                    <a:pt x="1" y="1"/>
                  </a:moveTo>
                  <a:cubicBezTo>
                    <a:pt x="1" y="1"/>
                    <a:pt x="7" y="2"/>
                    <a:pt x="24" y="4"/>
                  </a:cubicBezTo>
                  <a:cubicBezTo>
                    <a:pt x="44" y="7"/>
                    <a:pt x="52" y="8"/>
                    <a:pt x="53" y="8"/>
                  </a:cubicBezTo>
                  <a:cubicBezTo>
                    <a:pt x="55" y="8"/>
                    <a:pt x="3" y="1"/>
                    <a:pt x="1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" name="Google Shape;1102;p12">
            <a:extLst>
              <a:ext uri="{FF2B5EF4-FFF2-40B4-BE49-F238E27FC236}">
                <a16:creationId xmlns:a16="http://schemas.microsoft.com/office/drawing/2014/main" id="{C3A8A114-F5F5-A510-59F5-CECE3092E159}"/>
              </a:ext>
            </a:extLst>
          </p:cNvPr>
          <p:cNvGrpSpPr/>
          <p:nvPr/>
        </p:nvGrpSpPr>
        <p:grpSpPr>
          <a:xfrm>
            <a:off x="4261326" y="2389911"/>
            <a:ext cx="253727" cy="239277"/>
            <a:chOff x="1767069" y="3360146"/>
            <a:chExt cx="286324" cy="348164"/>
          </a:xfrm>
        </p:grpSpPr>
        <p:sp>
          <p:nvSpPr>
            <p:cNvPr id="82" name="Google Shape;1103;p12">
              <a:extLst>
                <a:ext uri="{FF2B5EF4-FFF2-40B4-BE49-F238E27FC236}">
                  <a16:creationId xmlns:a16="http://schemas.microsoft.com/office/drawing/2014/main" id="{505F1E50-677F-1F07-757D-2C557FAE6B22}"/>
                </a:ext>
              </a:extLst>
            </p:cNvPr>
            <p:cNvSpPr/>
            <p:nvPr/>
          </p:nvSpPr>
          <p:spPr>
            <a:xfrm>
              <a:off x="1767069" y="3404277"/>
              <a:ext cx="228223" cy="304033"/>
            </a:xfrm>
            <a:custGeom>
              <a:avLst/>
              <a:gdLst/>
              <a:ahLst/>
              <a:cxnLst/>
              <a:rect l="l" t="t" r="r" b="b"/>
              <a:pathLst>
                <a:path w="7204" h="9597" extrusionOk="0">
                  <a:moveTo>
                    <a:pt x="2072" y="7537"/>
                  </a:moveTo>
                  <a:lnTo>
                    <a:pt x="2072" y="9049"/>
                  </a:lnTo>
                  <a:lnTo>
                    <a:pt x="572" y="7537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7382"/>
                  </a:lnTo>
                  <a:cubicBezTo>
                    <a:pt x="0" y="7418"/>
                    <a:pt x="12" y="7465"/>
                    <a:pt x="48" y="7501"/>
                  </a:cubicBezTo>
                  <a:lnTo>
                    <a:pt x="2096" y="9549"/>
                  </a:lnTo>
                  <a:cubicBezTo>
                    <a:pt x="2132" y="9585"/>
                    <a:pt x="2179" y="9597"/>
                    <a:pt x="2215" y="9597"/>
                  </a:cubicBezTo>
                  <a:lnTo>
                    <a:pt x="7025" y="9597"/>
                  </a:lnTo>
                  <a:cubicBezTo>
                    <a:pt x="7120" y="9597"/>
                    <a:pt x="7192" y="9513"/>
                    <a:pt x="7192" y="9430"/>
                  </a:cubicBezTo>
                  <a:lnTo>
                    <a:pt x="7192" y="7811"/>
                  </a:lnTo>
                  <a:cubicBezTo>
                    <a:pt x="7204" y="7715"/>
                    <a:pt x="7132" y="7644"/>
                    <a:pt x="7037" y="7644"/>
                  </a:cubicBezTo>
                  <a:cubicBezTo>
                    <a:pt x="6954" y="7644"/>
                    <a:pt x="6882" y="7715"/>
                    <a:pt x="6882" y="7811"/>
                  </a:cubicBezTo>
                  <a:lnTo>
                    <a:pt x="6882" y="9263"/>
                  </a:lnTo>
                  <a:lnTo>
                    <a:pt x="2382" y="9263"/>
                  </a:lnTo>
                  <a:lnTo>
                    <a:pt x="2382" y="7382"/>
                  </a:lnTo>
                  <a:cubicBezTo>
                    <a:pt x="2382" y="7287"/>
                    <a:pt x="2310" y="7215"/>
                    <a:pt x="2215" y="7215"/>
                  </a:cubicBezTo>
                  <a:lnTo>
                    <a:pt x="334" y="7215"/>
                  </a:lnTo>
                  <a:lnTo>
                    <a:pt x="334" y="322"/>
                  </a:lnTo>
                  <a:lnTo>
                    <a:pt x="1858" y="322"/>
                  </a:lnTo>
                  <a:cubicBezTo>
                    <a:pt x="1953" y="322"/>
                    <a:pt x="2024" y="250"/>
                    <a:pt x="2024" y="155"/>
                  </a:cubicBezTo>
                  <a:cubicBezTo>
                    <a:pt x="2024" y="72"/>
                    <a:pt x="1953" y="0"/>
                    <a:pt x="185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104;p12">
              <a:extLst>
                <a:ext uri="{FF2B5EF4-FFF2-40B4-BE49-F238E27FC236}">
                  <a16:creationId xmlns:a16="http://schemas.microsoft.com/office/drawing/2014/main" id="{ADB73C9E-6D35-B099-0130-2817E18A382F}"/>
                </a:ext>
              </a:extLst>
            </p:cNvPr>
            <p:cNvSpPr/>
            <p:nvPr/>
          </p:nvSpPr>
          <p:spPr>
            <a:xfrm>
              <a:off x="1799509" y="3360146"/>
              <a:ext cx="253884" cy="276883"/>
            </a:xfrm>
            <a:custGeom>
              <a:avLst/>
              <a:gdLst/>
              <a:ahLst/>
              <a:cxnLst/>
              <a:rect l="l" t="t" r="r" b="b"/>
              <a:pathLst>
                <a:path w="8014" h="8740" extrusionOk="0">
                  <a:moveTo>
                    <a:pt x="4406" y="3751"/>
                  </a:moveTo>
                  <a:cubicBezTo>
                    <a:pt x="4525" y="3870"/>
                    <a:pt x="4680" y="3965"/>
                    <a:pt x="4822" y="4048"/>
                  </a:cubicBezTo>
                  <a:lnTo>
                    <a:pt x="4822" y="4132"/>
                  </a:lnTo>
                  <a:lnTo>
                    <a:pt x="334" y="4132"/>
                  </a:lnTo>
                  <a:lnTo>
                    <a:pt x="334" y="3751"/>
                  </a:lnTo>
                  <a:close/>
                  <a:moveTo>
                    <a:pt x="5870" y="0"/>
                  </a:moveTo>
                  <a:cubicBezTo>
                    <a:pt x="4941" y="0"/>
                    <a:pt x="4156" y="583"/>
                    <a:pt x="3846" y="1405"/>
                  </a:cubicBezTo>
                  <a:lnTo>
                    <a:pt x="1477" y="1405"/>
                  </a:lnTo>
                  <a:cubicBezTo>
                    <a:pt x="1393" y="1405"/>
                    <a:pt x="1310" y="1476"/>
                    <a:pt x="1310" y="1572"/>
                  </a:cubicBezTo>
                  <a:cubicBezTo>
                    <a:pt x="1310" y="1655"/>
                    <a:pt x="1393" y="1726"/>
                    <a:pt x="1477" y="1726"/>
                  </a:cubicBezTo>
                  <a:lnTo>
                    <a:pt x="3739" y="1726"/>
                  </a:lnTo>
                  <a:cubicBezTo>
                    <a:pt x="3715" y="1869"/>
                    <a:pt x="3691" y="2012"/>
                    <a:pt x="3691" y="2167"/>
                  </a:cubicBezTo>
                  <a:cubicBezTo>
                    <a:pt x="3691" y="2643"/>
                    <a:pt x="3858" y="3084"/>
                    <a:pt x="4108" y="3441"/>
                  </a:cubicBezTo>
                  <a:lnTo>
                    <a:pt x="167" y="3441"/>
                  </a:lnTo>
                  <a:cubicBezTo>
                    <a:pt x="84" y="3441"/>
                    <a:pt x="0" y="3512"/>
                    <a:pt x="0" y="3608"/>
                  </a:cubicBezTo>
                  <a:lnTo>
                    <a:pt x="0" y="4310"/>
                  </a:lnTo>
                  <a:cubicBezTo>
                    <a:pt x="0" y="4393"/>
                    <a:pt x="84" y="4465"/>
                    <a:pt x="167" y="4465"/>
                  </a:cubicBezTo>
                  <a:lnTo>
                    <a:pt x="4977" y="4465"/>
                  </a:lnTo>
                  <a:cubicBezTo>
                    <a:pt x="5061" y="4465"/>
                    <a:pt x="5144" y="4393"/>
                    <a:pt x="5144" y="4310"/>
                  </a:cubicBezTo>
                  <a:lnTo>
                    <a:pt x="5144" y="4203"/>
                  </a:lnTo>
                  <a:cubicBezTo>
                    <a:pt x="5358" y="4274"/>
                    <a:pt x="5596" y="4322"/>
                    <a:pt x="5834" y="4322"/>
                  </a:cubicBezTo>
                  <a:lnTo>
                    <a:pt x="5834" y="8573"/>
                  </a:lnTo>
                  <a:cubicBezTo>
                    <a:pt x="5834" y="8668"/>
                    <a:pt x="5918" y="8739"/>
                    <a:pt x="6001" y="8739"/>
                  </a:cubicBezTo>
                  <a:cubicBezTo>
                    <a:pt x="6096" y="8739"/>
                    <a:pt x="6168" y="8668"/>
                    <a:pt x="6168" y="8573"/>
                  </a:cubicBezTo>
                  <a:lnTo>
                    <a:pt x="6168" y="4286"/>
                  </a:lnTo>
                  <a:cubicBezTo>
                    <a:pt x="6549" y="4227"/>
                    <a:pt x="6906" y="4084"/>
                    <a:pt x="7204" y="3834"/>
                  </a:cubicBezTo>
                  <a:cubicBezTo>
                    <a:pt x="7585" y="3512"/>
                    <a:pt x="7847" y="3096"/>
                    <a:pt x="7954" y="2619"/>
                  </a:cubicBezTo>
                  <a:cubicBezTo>
                    <a:pt x="7978" y="2536"/>
                    <a:pt x="7918" y="2441"/>
                    <a:pt x="7835" y="2429"/>
                  </a:cubicBezTo>
                  <a:cubicBezTo>
                    <a:pt x="7825" y="2428"/>
                    <a:pt x="7815" y="2427"/>
                    <a:pt x="7806" y="2427"/>
                  </a:cubicBezTo>
                  <a:cubicBezTo>
                    <a:pt x="7723" y="2427"/>
                    <a:pt x="7655" y="2473"/>
                    <a:pt x="7644" y="2548"/>
                  </a:cubicBezTo>
                  <a:cubicBezTo>
                    <a:pt x="7466" y="3381"/>
                    <a:pt x="6704" y="3989"/>
                    <a:pt x="5858" y="3989"/>
                  </a:cubicBezTo>
                  <a:cubicBezTo>
                    <a:pt x="4846" y="3989"/>
                    <a:pt x="4025" y="3179"/>
                    <a:pt x="4025" y="2167"/>
                  </a:cubicBezTo>
                  <a:cubicBezTo>
                    <a:pt x="4025" y="1155"/>
                    <a:pt x="4846" y="333"/>
                    <a:pt x="5858" y="333"/>
                  </a:cubicBezTo>
                  <a:cubicBezTo>
                    <a:pt x="6787" y="333"/>
                    <a:pt x="7585" y="1048"/>
                    <a:pt x="7680" y="1965"/>
                  </a:cubicBezTo>
                  <a:cubicBezTo>
                    <a:pt x="7704" y="2060"/>
                    <a:pt x="7775" y="2119"/>
                    <a:pt x="7858" y="2119"/>
                  </a:cubicBezTo>
                  <a:cubicBezTo>
                    <a:pt x="7954" y="2107"/>
                    <a:pt x="8013" y="2024"/>
                    <a:pt x="8013" y="1941"/>
                  </a:cubicBezTo>
                  <a:cubicBezTo>
                    <a:pt x="7954" y="1417"/>
                    <a:pt x="7716" y="929"/>
                    <a:pt x="7311" y="572"/>
                  </a:cubicBezTo>
                  <a:cubicBezTo>
                    <a:pt x="6906" y="214"/>
                    <a:pt x="6406" y="0"/>
                    <a:pt x="5870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105;p12">
              <a:extLst>
                <a:ext uri="{FF2B5EF4-FFF2-40B4-BE49-F238E27FC236}">
                  <a16:creationId xmlns:a16="http://schemas.microsoft.com/office/drawing/2014/main" id="{C6D67194-F3B5-E681-E255-1AF1EDD757BC}"/>
                </a:ext>
              </a:extLst>
            </p:cNvPr>
            <p:cNvSpPr/>
            <p:nvPr/>
          </p:nvSpPr>
          <p:spPr>
            <a:xfrm>
              <a:off x="1948120" y="3388532"/>
              <a:ext cx="78852" cy="75367"/>
            </a:xfrm>
            <a:custGeom>
              <a:avLst/>
              <a:gdLst/>
              <a:ahLst/>
              <a:cxnLst/>
              <a:rect l="l" t="t" r="r" b="b"/>
              <a:pathLst>
                <a:path w="2489" h="2379" extrusionOk="0">
                  <a:moveTo>
                    <a:pt x="1513" y="330"/>
                  </a:moveTo>
                  <a:cubicBezTo>
                    <a:pt x="1667" y="330"/>
                    <a:pt x="1798" y="390"/>
                    <a:pt x="1917" y="497"/>
                  </a:cubicBezTo>
                  <a:cubicBezTo>
                    <a:pt x="2132" y="700"/>
                    <a:pt x="2132" y="1057"/>
                    <a:pt x="1905" y="1283"/>
                  </a:cubicBezTo>
                  <a:cubicBezTo>
                    <a:pt x="1792" y="1396"/>
                    <a:pt x="1646" y="1453"/>
                    <a:pt x="1504" y="1453"/>
                  </a:cubicBezTo>
                  <a:cubicBezTo>
                    <a:pt x="1361" y="1453"/>
                    <a:pt x="1221" y="1396"/>
                    <a:pt x="1120" y="1283"/>
                  </a:cubicBezTo>
                  <a:cubicBezTo>
                    <a:pt x="893" y="1057"/>
                    <a:pt x="893" y="700"/>
                    <a:pt x="1120" y="497"/>
                  </a:cubicBezTo>
                  <a:cubicBezTo>
                    <a:pt x="1215" y="390"/>
                    <a:pt x="1370" y="330"/>
                    <a:pt x="1513" y="330"/>
                  </a:cubicBezTo>
                  <a:close/>
                  <a:moveTo>
                    <a:pt x="1518" y="0"/>
                  </a:moveTo>
                  <a:cubicBezTo>
                    <a:pt x="1292" y="0"/>
                    <a:pt x="1066" y="86"/>
                    <a:pt x="893" y="259"/>
                  </a:cubicBezTo>
                  <a:cubicBezTo>
                    <a:pt x="584" y="569"/>
                    <a:pt x="548" y="1033"/>
                    <a:pt x="786" y="1390"/>
                  </a:cubicBezTo>
                  <a:lnTo>
                    <a:pt x="60" y="2116"/>
                  </a:lnTo>
                  <a:cubicBezTo>
                    <a:pt x="0" y="2176"/>
                    <a:pt x="0" y="2283"/>
                    <a:pt x="60" y="2343"/>
                  </a:cubicBezTo>
                  <a:cubicBezTo>
                    <a:pt x="96" y="2366"/>
                    <a:pt x="131" y="2378"/>
                    <a:pt x="179" y="2378"/>
                  </a:cubicBezTo>
                  <a:cubicBezTo>
                    <a:pt x="227" y="2378"/>
                    <a:pt x="274" y="2366"/>
                    <a:pt x="298" y="2343"/>
                  </a:cubicBezTo>
                  <a:lnTo>
                    <a:pt x="1024" y="1604"/>
                  </a:lnTo>
                  <a:cubicBezTo>
                    <a:pt x="1179" y="1712"/>
                    <a:pt x="1358" y="1759"/>
                    <a:pt x="1536" y="1759"/>
                  </a:cubicBezTo>
                  <a:cubicBezTo>
                    <a:pt x="1763" y="1759"/>
                    <a:pt x="1977" y="1664"/>
                    <a:pt x="2155" y="1509"/>
                  </a:cubicBezTo>
                  <a:cubicBezTo>
                    <a:pt x="2489" y="1164"/>
                    <a:pt x="2489" y="592"/>
                    <a:pt x="2144" y="259"/>
                  </a:cubicBezTo>
                  <a:cubicBezTo>
                    <a:pt x="1971" y="86"/>
                    <a:pt x="1745" y="0"/>
                    <a:pt x="151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106;p12">
              <a:extLst>
                <a:ext uri="{FF2B5EF4-FFF2-40B4-BE49-F238E27FC236}">
                  <a16:creationId xmlns:a16="http://schemas.microsoft.com/office/drawing/2014/main" id="{D6225D68-0F4E-8914-52B6-BE286F32C83B}"/>
                </a:ext>
              </a:extLst>
            </p:cNvPr>
            <p:cNvSpPr/>
            <p:nvPr/>
          </p:nvSpPr>
          <p:spPr>
            <a:xfrm>
              <a:off x="1800270" y="3513636"/>
              <a:ext cx="162582" cy="10233"/>
            </a:xfrm>
            <a:custGeom>
              <a:avLst/>
              <a:gdLst/>
              <a:ahLst/>
              <a:cxnLst/>
              <a:rect l="l" t="t" r="r" b="b"/>
              <a:pathLst>
                <a:path w="513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1"/>
                    <a:pt x="5132" y="156"/>
                  </a:cubicBezTo>
                  <a:cubicBezTo>
                    <a:pt x="5132" y="72"/>
                    <a:pt x="5060" y="1"/>
                    <a:pt x="4965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107;p12">
              <a:extLst>
                <a:ext uri="{FF2B5EF4-FFF2-40B4-BE49-F238E27FC236}">
                  <a16:creationId xmlns:a16="http://schemas.microsoft.com/office/drawing/2014/main" id="{B5271D50-B64D-0594-54F0-DA298CC7F1FB}"/>
                </a:ext>
              </a:extLst>
            </p:cNvPr>
            <p:cNvSpPr/>
            <p:nvPr/>
          </p:nvSpPr>
          <p:spPr>
            <a:xfrm>
              <a:off x="1800270" y="3536287"/>
              <a:ext cx="162582" cy="10201"/>
            </a:xfrm>
            <a:custGeom>
              <a:avLst/>
              <a:gdLst/>
              <a:ahLst/>
              <a:cxnLst/>
              <a:rect l="l" t="t" r="r" b="b"/>
              <a:pathLst>
                <a:path w="5132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0"/>
                    <a:pt x="5132" y="155"/>
                  </a:cubicBezTo>
                  <a:cubicBezTo>
                    <a:pt x="5132" y="72"/>
                    <a:pt x="5060" y="0"/>
                    <a:pt x="4965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108;p12">
              <a:extLst>
                <a:ext uri="{FF2B5EF4-FFF2-40B4-BE49-F238E27FC236}">
                  <a16:creationId xmlns:a16="http://schemas.microsoft.com/office/drawing/2014/main" id="{30FB04B7-6FE0-E18D-2D95-C0D8FE8142FB}"/>
                </a:ext>
              </a:extLst>
            </p:cNvPr>
            <p:cNvSpPr/>
            <p:nvPr/>
          </p:nvSpPr>
          <p:spPr>
            <a:xfrm>
              <a:off x="1800270" y="3558146"/>
              <a:ext cx="162582" cy="10613"/>
            </a:xfrm>
            <a:custGeom>
              <a:avLst/>
              <a:gdLst/>
              <a:ahLst/>
              <a:cxnLst/>
              <a:rect l="l" t="t" r="r" b="b"/>
              <a:pathLst>
                <a:path w="5132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3"/>
                    <a:pt x="5132" y="168"/>
                  </a:cubicBezTo>
                  <a:cubicBezTo>
                    <a:pt x="5132" y="84"/>
                    <a:pt x="5060" y="1"/>
                    <a:pt x="4965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109;p12">
              <a:extLst>
                <a:ext uri="{FF2B5EF4-FFF2-40B4-BE49-F238E27FC236}">
                  <a16:creationId xmlns:a16="http://schemas.microsoft.com/office/drawing/2014/main" id="{EC4BA546-C1F2-9F75-1364-2CBA9EB06AFC}"/>
                </a:ext>
              </a:extLst>
            </p:cNvPr>
            <p:cNvSpPr/>
            <p:nvPr/>
          </p:nvSpPr>
          <p:spPr>
            <a:xfrm>
              <a:off x="1800270" y="3580798"/>
              <a:ext cx="162582" cy="10581"/>
            </a:xfrm>
            <a:custGeom>
              <a:avLst/>
              <a:gdLst/>
              <a:ahLst/>
              <a:cxnLst/>
              <a:rect l="l" t="t" r="r" b="b"/>
              <a:pathLst>
                <a:path w="5132" h="334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2"/>
                    <a:pt x="5132" y="167"/>
                  </a:cubicBezTo>
                  <a:cubicBezTo>
                    <a:pt x="5132" y="84"/>
                    <a:pt x="5060" y="0"/>
                    <a:pt x="4965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" name="Google Shape;1110;p12">
            <a:extLst>
              <a:ext uri="{FF2B5EF4-FFF2-40B4-BE49-F238E27FC236}">
                <a16:creationId xmlns:a16="http://schemas.microsoft.com/office/drawing/2014/main" id="{3A346240-00AA-B054-A39E-C0D9A77B9F68}"/>
              </a:ext>
            </a:extLst>
          </p:cNvPr>
          <p:cNvSpPr/>
          <p:nvPr/>
        </p:nvSpPr>
        <p:spPr>
          <a:xfrm>
            <a:off x="7401831" y="1898742"/>
            <a:ext cx="253727" cy="238013"/>
          </a:xfrm>
          <a:custGeom>
            <a:avLst/>
            <a:gdLst/>
            <a:ahLst/>
            <a:cxnLst/>
            <a:rect l="l" t="t" r="r" b="b"/>
            <a:pathLst>
              <a:path w="11169" h="11169" extrusionOk="0">
                <a:moveTo>
                  <a:pt x="5585" y="382"/>
                </a:moveTo>
                <a:cubicBezTo>
                  <a:pt x="6990" y="382"/>
                  <a:pt x="8311" y="930"/>
                  <a:pt x="9311" y="1906"/>
                </a:cubicBezTo>
                <a:cubicBezTo>
                  <a:pt x="10300" y="2906"/>
                  <a:pt x="10835" y="4216"/>
                  <a:pt x="10835" y="5633"/>
                </a:cubicBezTo>
                <a:cubicBezTo>
                  <a:pt x="10835" y="7002"/>
                  <a:pt x="10288" y="8311"/>
                  <a:pt x="9311" y="9312"/>
                </a:cubicBezTo>
                <a:cubicBezTo>
                  <a:pt x="8311" y="10300"/>
                  <a:pt x="7002" y="10836"/>
                  <a:pt x="5585" y="10836"/>
                </a:cubicBezTo>
                <a:cubicBezTo>
                  <a:pt x="4192" y="10836"/>
                  <a:pt x="2858" y="10288"/>
                  <a:pt x="1870" y="9312"/>
                </a:cubicBezTo>
                <a:cubicBezTo>
                  <a:pt x="870" y="8311"/>
                  <a:pt x="334" y="7002"/>
                  <a:pt x="334" y="5585"/>
                </a:cubicBezTo>
                <a:cubicBezTo>
                  <a:pt x="334" y="4192"/>
                  <a:pt x="882" y="2858"/>
                  <a:pt x="1870" y="1870"/>
                </a:cubicBezTo>
                <a:cubicBezTo>
                  <a:pt x="1953" y="1775"/>
                  <a:pt x="2061" y="1668"/>
                  <a:pt x="2168" y="1596"/>
                </a:cubicBezTo>
                <a:lnTo>
                  <a:pt x="2418" y="2001"/>
                </a:lnTo>
                <a:cubicBezTo>
                  <a:pt x="2465" y="2073"/>
                  <a:pt x="2489" y="2180"/>
                  <a:pt x="2465" y="2263"/>
                </a:cubicBezTo>
                <a:lnTo>
                  <a:pt x="2168" y="3537"/>
                </a:lnTo>
                <a:cubicBezTo>
                  <a:pt x="2120" y="3692"/>
                  <a:pt x="2180" y="3870"/>
                  <a:pt x="2299" y="4013"/>
                </a:cubicBezTo>
                <a:lnTo>
                  <a:pt x="3489" y="5228"/>
                </a:lnTo>
                <a:cubicBezTo>
                  <a:pt x="3586" y="5335"/>
                  <a:pt x="3721" y="5384"/>
                  <a:pt x="3869" y="5384"/>
                </a:cubicBezTo>
                <a:cubicBezTo>
                  <a:pt x="3885" y="5384"/>
                  <a:pt x="3901" y="5384"/>
                  <a:pt x="3918" y="5382"/>
                </a:cubicBezTo>
                <a:lnTo>
                  <a:pt x="4811" y="5275"/>
                </a:lnTo>
                <a:lnTo>
                  <a:pt x="5692" y="6014"/>
                </a:lnTo>
                <a:lnTo>
                  <a:pt x="5418" y="6752"/>
                </a:lnTo>
                <a:cubicBezTo>
                  <a:pt x="5406" y="6787"/>
                  <a:pt x="5406" y="6847"/>
                  <a:pt x="5442" y="6883"/>
                </a:cubicBezTo>
                <a:lnTo>
                  <a:pt x="5573" y="7109"/>
                </a:lnTo>
                <a:cubicBezTo>
                  <a:pt x="5606" y="7158"/>
                  <a:pt x="5661" y="7185"/>
                  <a:pt x="5720" y="7185"/>
                </a:cubicBezTo>
                <a:cubicBezTo>
                  <a:pt x="5746" y="7185"/>
                  <a:pt x="5773" y="7179"/>
                  <a:pt x="5799" y="7168"/>
                </a:cubicBezTo>
                <a:cubicBezTo>
                  <a:pt x="5871" y="7121"/>
                  <a:pt x="5894" y="7014"/>
                  <a:pt x="5859" y="6942"/>
                </a:cubicBezTo>
                <a:lnTo>
                  <a:pt x="5763" y="6787"/>
                </a:lnTo>
                <a:lnTo>
                  <a:pt x="6133" y="5799"/>
                </a:lnTo>
                <a:lnTo>
                  <a:pt x="7621" y="6002"/>
                </a:lnTo>
                <a:lnTo>
                  <a:pt x="8930" y="6930"/>
                </a:lnTo>
                <a:cubicBezTo>
                  <a:pt x="8978" y="6954"/>
                  <a:pt x="9014" y="7002"/>
                  <a:pt x="9014" y="7061"/>
                </a:cubicBezTo>
                <a:cubicBezTo>
                  <a:pt x="9014" y="7121"/>
                  <a:pt x="8990" y="7168"/>
                  <a:pt x="8966" y="7204"/>
                </a:cubicBezTo>
                <a:lnTo>
                  <a:pt x="6466" y="10169"/>
                </a:lnTo>
                <a:lnTo>
                  <a:pt x="6454" y="10169"/>
                </a:lnTo>
                <a:lnTo>
                  <a:pt x="6275" y="10038"/>
                </a:lnTo>
                <a:lnTo>
                  <a:pt x="6275" y="10026"/>
                </a:lnTo>
                <a:lnTo>
                  <a:pt x="6597" y="8264"/>
                </a:lnTo>
                <a:cubicBezTo>
                  <a:pt x="6597" y="8216"/>
                  <a:pt x="6597" y="8192"/>
                  <a:pt x="6585" y="8145"/>
                </a:cubicBezTo>
                <a:lnTo>
                  <a:pt x="6192" y="7502"/>
                </a:lnTo>
                <a:cubicBezTo>
                  <a:pt x="6167" y="7452"/>
                  <a:pt x="6109" y="7426"/>
                  <a:pt x="6051" y="7426"/>
                </a:cubicBezTo>
                <a:cubicBezTo>
                  <a:pt x="6025" y="7426"/>
                  <a:pt x="6000" y="7431"/>
                  <a:pt x="5978" y="7442"/>
                </a:cubicBezTo>
                <a:cubicBezTo>
                  <a:pt x="5894" y="7490"/>
                  <a:pt x="5871" y="7597"/>
                  <a:pt x="5918" y="7668"/>
                </a:cubicBezTo>
                <a:lnTo>
                  <a:pt x="6275" y="8264"/>
                </a:lnTo>
                <a:lnTo>
                  <a:pt x="5954" y="9966"/>
                </a:lnTo>
                <a:cubicBezTo>
                  <a:pt x="5930" y="10097"/>
                  <a:pt x="5990" y="10216"/>
                  <a:pt x="6097" y="10300"/>
                </a:cubicBezTo>
                <a:lnTo>
                  <a:pt x="6275" y="10443"/>
                </a:lnTo>
                <a:cubicBezTo>
                  <a:pt x="6335" y="10478"/>
                  <a:pt x="6406" y="10502"/>
                  <a:pt x="6466" y="10502"/>
                </a:cubicBezTo>
                <a:cubicBezTo>
                  <a:pt x="6573" y="10502"/>
                  <a:pt x="6656" y="10455"/>
                  <a:pt x="6716" y="10383"/>
                </a:cubicBezTo>
                <a:lnTo>
                  <a:pt x="9216" y="7418"/>
                </a:lnTo>
                <a:cubicBezTo>
                  <a:pt x="9311" y="7311"/>
                  <a:pt x="9347" y="7168"/>
                  <a:pt x="9335" y="7014"/>
                </a:cubicBezTo>
                <a:cubicBezTo>
                  <a:pt x="9323" y="6871"/>
                  <a:pt x="9228" y="6752"/>
                  <a:pt x="9133" y="6656"/>
                </a:cubicBezTo>
                <a:lnTo>
                  <a:pt x="7787" y="5716"/>
                </a:lnTo>
                <a:cubicBezTo>
                  <a:pt x="7776" y="5704"/>
                  <a:pt x="7740" y="5692"/>
                  <a:pt x="7716" y="5692"/>
                </a:cubicBezTo>
                <a:lnTo>
                  <a:pt x="6049" y="5454"/>
                </a:lnTo>
                <a:cubicBezTo>
                  <a:pt x="6040" y="5452"/>
                  <a:pt x="6031" y="5452"/>
                  <a:pt x="6022" y="5452"/>
                </a:cubicBezTo>
                <a:cubicBezTo>
                  <a:pt x="5958" y="5452"/>
                  <a:pt x="5891" y="5488"/>
                  <a:pt x="5871" y="5561"/>
                </a:cubicBezTo>
                <a:lnTo>
                  <a:pt x="5811" y="5704"/>
                </a:lnTo>
                <a:lnTo>
                  <a:pt x="4966" y="4990"/>
                </a:lnTo>
                <a:cubicBezTo>
                  <a:pt x="4930" y="4966"/>
                  <a:pt x="4882" y="4942"/>
                  <a:pt x="4847" y="4942"/>
                </a:cubicBezTo>
                <a:lnTo>
                  <a:pt x="4216" y="5025"/>
                </a:lnTo>
                <a:lnTo>
                  <a:pt x="4192" y="4466"/>
                </a:lnTo>
                <a:cubicBezTo>
                  <a:pt x="4192" y="4382"/>
                  <a:pt x="4251" y="4287"/>
                  <a:pt x="4335" y="4275"/>
                </a:cubicBezTo>
                <a:lnTo>
                  <a:pt x="5466" y="4097"/>
                </a:lnTo>
                <a:lnTo>
                  <a:pt x="5478" y="4501"/>
                </a:lnTo>
                <a:cubicBezTo>
                  <a:pt x="5478" y="4585"/>
                  <a:pt x="5561" y="4668"/>
                  <a:pt x="5644" y="4668"/>
                </a:cubicBezTo>
                <a:cubicBezTo>
                  <a:pt x="5740" y="4668"/>
                  <a:pt x="5811" y="4585"/>
                  <a:pt x="5811" y="4501"/>
                </a:cubicBezTo>
                <a:lnTo>
                  <a:pt x="5799" y="3978"/>
                </a:lnTo>
                <a:lnTo>
                  <a:pt x="6454" y="3239"/>
                </a:lnTo>
                <a:cubicBezTo>
                  <a:pt x="6514" y="3156"/>
                  <a:pt x="6514" y="3073"/>
                  <a:pt x="6430" y="3001"/>
                </a:cubicBezTo>
                <a:cubicBezTo>
                  <a:pt x="6396" y="2973"/>
                  <a:pt x="6359" y="2958"/>
                  <a:pt x="6321" y="2958"/>
                </a:cubicBezTo>
                <a:cubicBezTo>
                  <a:pt x="6279" y="2958"/>
                  <a:pt x="6236" y="2976"/>
                  <a:pt x="6192" y="3013"/>
                </a:cubicBezTo>
                <a:lnTo>
                  <a:pt x="5525" y="3775"/>
                </a:lnTo>
                <a:lnTo>
                  <a:pt x="4275" y="3978"/>
                </a:lnTo>
                <a:cubicBezTo>
                  <a:pt x="4025" y="4025"/>
                  <a:pt x="3835" y="4251"/>
                  <a:pt x="3847" y="4513"/>
                </a:cubicBezTo>
                <a:lnTo>
                  <a:pt x="3870" y="5085"/>
                </a:lnTo>
                <a:lnTo>
                  <a:pt x="3858" y="5085"/>
                </a:lnTo>
                <a:cubicBezTo>
                  <a:pt x="3799" y="5085"/>
                  <a:pt x="3739" y="5061"/>
                  <a:pt x="3716" y="5025"/>
                </a:cubicBezTo>
                <a:lnTo>
                  <a:pt x="2525" y="3799"/>
                </a:lnTo>
                <a:cubicBezTo>
                  <a:pt x="2477" y="3751"/>
                  <a:pt x="2465" y="3692"/>
                  <a:pt x="2477" y="3620"/>
                </a:cubicBezTo>
                <a:lnTo>
                  <a:pt x="2775" y="2358"/>
                </a:lnTo>
                <a:cubicBezTo>
                  <a:pt x="2823" y="2180"/>
                  <a:pt x="2787" y="1989"/>
                  <a:pt x="2680" y="1834"/>
                </a:cubicBezTo>
                <a:lnTo>
                  <a:pt x="2418" y="1406"/>
                </a:lnTo>
                <a:cubicBezTo>
                  <a:pt x="2668" y="1215"/>
                  <a:pt x="2954" y="1037"/>
                  <a:pt x="3239" y="894"/>
                </a:cubicBezTo>
                <a:lnTo>
                  <a:pt x="3454" y="1251"/>
                </a:lnTo>
                <a:cubicBezTo>
                  <a:pt x="3485" y="1306"/>
                  <a:pt x="3536" y="1330"/>
                  <a:pt x="3588" y="1330"/>
                </a:cubicBezTo>
                <a:cubicBezTo>
                  <a:pt x="3616" y="1330"/>
                  <a:pt x="3643" y="1323"/>
                  <a:pt x="3668" y="1311"/>
                </a:cubicBezTo>
                <a:lnTo>
                  <a:pt x="4442" y="989"/>
                </a:lnTo>
                <a:lnTo>
                  <a:pt x="5168" y="953"/>
                </a:lnTo>
                <a:cubicBezTo>
                  <a:pt x="5216" y="953"/>
                  <a:pt x="5228" y="977"/>
                  <a:pt x="5240" y="989"/>
                </a:cubicBezTo>
                <a:cubicBezTo>
                  <a:pt x="5263" y="1001"/>
                  <a:pt x="5275" y="1013"/>
                  <a:pt x="5275" y="1061"/>
                </a:cubicBezTo>
                <a:cubicBezTo>
                  <a:pt x="5275" y="1096"/>
                  <a:pt x="5240" y="1120"/>
                  <a:pt x="5228" y="1132"/>
                </a:cubicBezTo>
                <a:lnTo>
                  <a:pt x="4585" y="1453"/>
                </a:lnTo>
                <a:cubicBezTo>
                  <a:pt x="4525" y="1477"/>
                  <a:pt x="4501" y="1525"/>
                  <a:pt x="4501" y="1596"/>
                </a:cubicBezTo>
                <a:cubicBezTo>
                  <a:pt x="4501" y="1668"/>
                  <a:pt x="4525" y="1715"/>
                  <a:pt x="4585" y="1751"/>
                </a:cubicBezTo>
                <a:lnTo>
                  <a:pt x="5621" y="2346"/>
                </a:lnTo>
                <a:cubicBezTo>
                  <a:pt x="5641" y="2360"/>
                  <a:pt x="5666" y="2366"/>
                  <a:pt x="5693" y="2366"/>
                </a:cubicBezTo>
                <a:cubicBezTo>
                  <a:pt x="5712" y="2366"/>
                  <a:pt x="5732" y="2363"/>
                  <a:pt x="5752" y="2358"/>
                </a:cubicBezTo>
                <a:cubicBezTo>
                  <a:pt x="5799" y="2346"/>
                  <a:pt x="5823" y="2311"/>
                  <a:pt x="5859" y="2263"/>
                </a:cubicBezTo>
                <a:lnTo>
                  <a:pt x="6109" y="1608"/>
                </a:lnTo>
                <a:lnTo>
                  <a:pt x="7240" y="2311"/>
                </a:lnTo>
                <a:lnTo>
                  <a:pt x="7240" y="2323"/>
                </a:lnTo>
                <a:cubicBezTo>
                  <a:pt x="7240" y="2323"/>
                  <a:pt x="7240" y="2346"/>
                  <a:pt x="7228" y="2346"/>
                </a:cubicBezTo>
                <a:lnTo>
                  <a:pt x="6716" y="2501"/>
                </a:lnTo>
                <a:cubicBezTo>
                  <a:pt x="6633" y="2537"/>
                  <a:pt x="6585" y="2620"/>
                  <a:pt x="6609" y="2715"/>
                </a:cubicBezTo>
                <a:cubicBezTo>
                  <a:pt x="6644" y="2787"/>
                  <a:pt x="6704" y="2835"/>
                  <a:pt x="6764" y="2835"/>
                </a:cubicBezTo>
                <a:cubicBezTo>
                  <a:pt x="6775" y="2835"/>
                  <a:pt x="6787" y="2835"/>
                  <a:pt x="6811" y="2823"/>
                </a:cubicBezTo>
                <a:lnTo>
                  <a:pt x="7311" y="2656"/>
                </a:lnTo>
                <a:cubicBezTo>
                  <a:pt x="7430" y="2608"/>
                  <a:pt x="7526" y="2501"/>
                  <a:pt x="7537" y="2370"/>
                </a:cubicBezTo>
                <a:cubicBezTo>
                  <a:pt x="7549" y="2239"/>
                  <a:pt x="7490" y="2120"/>
                  <a:pt x="7371" y="2049"/>
                </a:cubicBezTo>
                <a:lnTo>
                  <a:pt x="6073" y="1239"/>
                </a:lnTo>
                <a:cubicBezTo>
                  <a:pt x="6052" y="1225"/>
                  <a:pt x="6027" y="1219"/>
                  <a:pt x="6000" y="1219"/>
                </a:cubicBezTo>
                <a:cubicBezTo>
                  <a:pt x="5981" y="1219"/>
                  <a:pt x="5962" y="1222"/>
                  <a:pt x="5942" y="1227"/>
                </a:cubicBezTo>
                <a:cubicBezTo>
                  <a:pt x="5894" y="1239"/>
                  <a:pt x="5859" y="1275"/>
                  <a:pt x="5835" y="1311"/>
                </a:cubicBezTo>
                <a:lnTo>
                  <a:pt x="5585" y="1965"/>
                </a:lnTo>
                <a:lnTo>
                  <a:pt x="4990" y="1632"/>
                </a:lnTo>
                <a:lnTo>
                  <a:pt x="5347" y="1453"/>
                </a:lnTo>
                <a:cubicBezTo>
                  <a:pt x="5478" y="1394"/>
                  <a:pt x="5561" y="1275"/>
                  <a:pt x="5585" y="1120"/>
                </a:cubicBezTo>
                <a:cubicBezTo>
                  <a:pt x="5597" y="1001"/>
                  <a:pt x="5561" y="882"/>
                  <a:pt x="5478" y="775"/>
                </a:cubicBezTo>
                <a:cubicBezTo>
                  <a:pt x="5394" y="691"/>
                  <a:pt x="5275" y="644"/>
                  <a:pt x="5156" y="644"/>
                </a:cubicBezTo>
                <a:lnTo>
                  <a:pt x="4394" y="680"/>
                </a:lnTo>
                <a:cubicBezTo>
                  <a:pt x="4382" y="680"/>
                  <a:pt x="4347" y="680"/>
                  <a:pt x="4335" y="691"/>
                </a:cubicBezTo>
                <a:lnTo>
                  <a:pt x="3668" y="977"/>
                </a:lnTo>
                <a:lnTo>
                  <a:pt x="3549" y="775"/>
                </a:lnTo>
                <a:cubicBezTo>
                  <a:pt x="4192" y="513"/>
                  <a:pt x="4870" y="382"/>
                  <a:pt x="5585" y="382"/>
                </a:cubicBezTo>
                <a:close/>
                <a:moveTo>
                  <a:pt x="5585" y="1"/>
                </a:moveTo>
                <a:cubicBezTo>
                  <a:pt x="4097" y="1"/>
                  <a:pt x="2704" y="584"/>
                  <a:pt x="1644" y="1644"/>
                </a:cubicBezTo>
                <a:cubicBezTo>
                  <a:pt x="584" y="2704"/>
                  <a:pt x="1" y="4097"/>
                  <a:pt x="1" y="5585"/>
                </a:cubicBezTo>
                <a:cubicBezTo>
                  <a:pt x="1" y="7073"/>
                  <a:pt x="584" y="8478"/>
                  <a:pt x="1644" y="9526"/>
                </a:cubicBezTo>
                <a:cubicBezTo>
                  <a:pt x="2704" y="10586"/>
                  <a:pt x="4097" y="11169"/>
                  <a:pt x="5585" y="11169"/>
                </a:cubicBezTo>
                <a:cubicBezTo>
                  <a:pt x="7073" y="11169"/>
                  <a:pt x="8478" y="10586"/>
                  <a:pt x="9526" y="9526"/>
                </a:cubicBezTo>
                <a:cubicBezTo>
                  <a:pt x="10585" y="8478"/>
                  <a:pt x="11169" y="7073"/>
                  <a:pt x="11169" y="5585"/>
                </a:cubicBezTo>
                <a:cubicBezTo>
                  <a:pt x="11169" y="4097"/>
                  <a:pt x="10585" y="2692"/>
                  <a:pt x="9526" y="1644"/>
                </a:cubicBezTo>
                <a:cubicBezTo>
                  <a:pt x="8478" y="584"/>
                  <a:pt x="7073" y="1"/>
                  <a:pt x="5585" y="1"/>
                </a:cubicBezTo>
                <a:close/>
              </a:path>
            </a:pathLst>
          </a:custGeom>
          <a:solidFill>
            <a:srgbClr val="374353"/>
          </a:solidFill>
          <a:ln>
            <a:solidFill>
              <a:srgbClr val="002855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" name="Google Shape;1111;p12">
            <a:extLst>
              <a:ext uri="{FF2B5EF4-FFF2-40B4-BE49-F238E27FC236}">
                <a16:creationId xmlns:a16="http://schemas.microsoft.com/office/drawing/2014/main" id="{ABE8A3CB-5AB5-4952-2C0A-9BCCFBB8980A}"/>
              </a:ext>
            </a:extLst>
          </p:cNvPr>
          <p:cNvGrpSpPr/>
          <p:nvPr/>
        </p:nvGrpSpPr>
        <p:grpSpPr>
          <a:xfrm>
            <a:off x="7413427" y="2393220"/>
            <a:ext cx="253728" cy="239431"/>
            <a:chOff x="7009649" y="1541981"/>
            <a:chExt cx="524940" cy="320655"/>
          </a:xfrm>
        </p:grpSpPr>
        <p:sp>
          <p:nvSpPr>
            <p:cNvPr id="91" name="Google Shape;1112;p12">
              <a:extLst>
                <a:ext uri="{FF2B5EF4-FFF2-40B4-BE49-F238E27FC236}">
                  <a16:creationId xmlns:a16="http://schemas.microsoft.com/office/drawing/2014/main" id="{7E5DC384-592E-EC8B-804D-3D57EAC51C85}"/>
                </a:ext>
              </a:extLst>
            </p:cNvPr>
            <p:cNvSpPr/>
            <p:nvPr/>
          </p:nvSpPr>
          <p:spPr>
            <a:xfrm>
              <a:off x="7009649" y="1541981"/>
              <a:ext cx="524940" cy="320655"/>
            </a:xfrm>
            <a:custGeom>
              <a:avLst/>
              <a:gdLst/>
              <a:ahLst/>
              <a:cxnLst/>
              <a:rect l="l" t="t" r="r" b="b"/>
              <a:pathLst>
                <a:path w="16492" h="10074" extrusionOk="0">
                  <a:moveTo>
                    <a:pt x="13979" y="1227"/>
                  </a:moveTo>
                  <a:lnTo>
                    <a:pt x="13979" y="6764"/>
                  </a:lnTo>
                  <a:lnTo>
                    <a:pt x="11348" y="6764"/>
                  </a:lnTo>
                  <a:cubicBezTo>
                    <a:pt x="11205" y="6764"/>
                    <a:pt x="11109" y="6871"/>
                    <a:pt x="11109" y="7002"/>
                  </a:cubicBezTo>
                  <a:cubicBezTo>
                    <a:pt x="11109" y="7145"/>
                    <a:pt x="11205" y="7240"/>
                    <a:pt x="11348" y="7240"/>
                  </a:cubicBezTo>
                  <a:lnTo>
                    <a:pt x="13979" y="7240"/>
                  </a:lnTo>
                  <a:lnTo>
                    <a:pt x="13979" y="7514"/>
                  </a:lnTo>
                  <a:lnTo>
                    <a:pt x="2537" y="7514"/>
                  </a:lnTo>
                  <a:lnTo>
                    <a:pt x="2537" y="7240"/>
                  </a:lnTo>
                  <a:lnTo>
                    <a:pt x="10336" y="7240"/>
                  </a:lnTo>
                  <a:cubicBezTo>
                    <a:pt x="10466" y="7240"/>
                    <a:pt x="10574" y="7145"/>
                    <a:pt x="10574" y="7002"/>
                  </a:cubicBezTo>
                  <a:cubicBezTo>
                    <a:pt x="10574" y="6871"/>
                    <a:pt x="10466" y="6764"/>
                    <a:pt x="10336" y="6764"/>
                  </a:cubicBezTo>
                  <a:lnTo>
                    <a:pt x="7014" y="6764"/>
                  </a:lnTo>
                  <a:lnTo>
                    <a:pt x="7014" y="1227"/>
                  </a:lnTo>
                  <a:close/>
                  <a:moveTo>
                    <a:pt x="14169" y="7990"/>
                  </a:moveTo>
                  <a:lnTo>
                    <a:pt x="14943" y="8287"/>
                  </a:lnTo>
                  <a:lnTo>
                    <a:pt x="1537" y="8287"/>
                  </a:lnTo>
                  <a:lnTo>
                    <a:pt x="2323" y="7990"/>
                  </a:lnTo>
                  <a:close/>
                  <a:moveTo>
                    <a:pt x="10240" y="8776"/>
                  </a:moveTo>
                  <a:lnTo>
                    <a:pt x="10014" y="9002"/>
                  </a:lnTo>
                  <a:lnTo>
                    <a:pt x="6526" y="9002"/>
                  </a:lnTo>
                  <a:lnTo>
                    <a:pt x="6299" y="8776"/>
                  </a:lnTo>
                  <a:close/>
                  <a:moveTo>
                    <a:pt x="16003" y="8776"/>
                  </a:moveTo>
                  <a:lnTo>
                    <a:pt x="16003" y="8823"/>
                  </a:lnTo>
                  <a:lnTo>
                    <a:pt x="16015" y="8823"/>
                  </a:lnTo>
                  <a:cubicBezTo>
                    <a:pt x="16015" y="9252"/>
                    <a:pt x="15658" y="9609"/>
                    <a:pt x="15229" y="9609"/>
                  </a:cubicBezTo>
                  <a:lnTo>
                    <a:pt x="1287" y="9609"/>
                  </a:lnTo>
                  <a:cubicBezTo>
                    <a:pt x="846" y="9609"/>
                    <a:pt x="489" y="9252"/>
                    <a:pt x="489" y="8823"/>
                  </a:cubicBezTo>
                  <a:lnTo>
                    <a:pt x="489" y="8776"/>
                  </a:lnTo>
                  <a:lnTo>
                    <a:pt x="5633" y="8776"/>
                  </a:lnTo>
                  <a:lnTo>
                    <a:pt x="6252" y="9407"/>
                  </a:lnTo>
                  <a:cubicBezTo>
                    <a:pt x="6299" y="9454"/>
                    <a:pt x="6359" y="9478"/>
                    <a:pt x="6418" y="9478"/>
                  </a:cubicBezTo>
                  <a:lnTo>
                    <a:pt x="10121" y="9478"/>
                  </a:lnTo>
                  <a:cubicBezTo>
                    <a:pt x="10181" y="9478"/>
                    <a:pt x="10240" y="9454"/>
                    <a:pt x="10288" y="9407"/>
                  </a:cubicBezTo>
                  <a:lnTo>
                    <a:pt x="10907" y="8776"/>
                  </a:lnTo>
                  <a:close/>
                  <a:moveTo>
                    <a:pt x="2811" y="1"/>
                  </a:moveTo>
                  <a:cubicBezTo>
                    <a:pt x="2382" y="1"/>
                    <a:pt x="2037" y="346"/>
                    <a:pt x="2037" y="775"/>
                  </a:cubicBezTo>
                  <a:lnTo>
                    <a:pt x="2037" y="3799"/>
                  </a:lnTo>
                  <a:cubicBezTo>
                    <a:pt x="2037" y="3930"/>
                    <a:pt x="2144" y="4037"/>
                    <a:pt x="2275" y="4037"/>
                  </a:cubicBezTo>
                  <a:cubicBezTo>
                    <a:pt x="2418" y="4037"/>
                    <a:pt x="2513" y="3930"/>
                    <a:pt x="2513" y="3799"/>
                  </a:cubicBezTo>
                  <a:lnTo>
                    <a:pt x="2513" y="1215"/>
                  </a:lnTo>
                  <a:lnTo>
                    <a:pt x="6526" y="1215"/>
                  </a:lnTo>
                  <a:lnTo>
                    <a:pt x="6526" y="6752"/>
                  </a:lnTo>
                  <a:lnTo>
                    <a:pt x="2513" y="6752"/>
                  </a:lnTo>
                  <a:lnTo>
                    <a:pt x="2513" y="4763"/>
                  </a:lnTo>
                  <a:cubicBezTo>
                    <a:pt x="2513" y="4632"/>
                    <a:pt x="2418" y="4525"/>
                    <a:pt x="2275" y="4525"/>
                  </a:cubicBezTo>
                  <a:cubicBezTo>
                    <a:pt x="2144" y="4525"/>
                    <a:pt x="2037" y="4632"/>
                    <a:pt x="2037" y="4763"/>
                  </a:cubicBezTo>
                  <a:lnTo>
                    <a:pt x="2037" y="7573"/>
                  </a:lnTo>
                  <a:lnTo>
                    <a:pt x="156" y="8299"/>
                  </a:lnTo>
                  <a:cubicBezTo>
                    <a:pt x="60" y="8335"/>
                    <a:pt x="1" y="8430"/>
                    <a:pt x="1" y="8526"/>
                  </a:cubicBezTo>
                  <a:lnTo>
                    <a:pt x="1" y="8811"/>
                  </a:lnTo>
                  <a:cubicBezTo>
                    <a:pt x="1" y="9502"/>
                    <a:pt x="572" y="10073"/>
                    <a:pt x="1263" y="10073"/>
                  </a:cubicBezTo>
                  <a:lnTo>
                    <a:pt x="15217" y="10073"/>
                  </a:lnTo>
                  <a:cubicBezTo>
                    <a:pt x="15908" y="10073"/>
                    <a:pt x="16479" y="9502"/>
                    <a:pt x="16479" y="8811"/>
                  </a:cubicBezTo>
                  <a:lnTo>
                    <a:pt x="16479" y="8526"/>
                  </a:lnTo>
                  <a:cubicBezTo>
                    <a:pt x="16491" y="8430"/>
                    <a:pt x="16432" y="8347"/>
                    <a:pt x="16348" y="8323"/>
                  </a:cubicBezTo>
                  <a:lnTo>
                    <a:pt x="14467" y="7585"/>
                  </a:lnTo>
                  <a:lnTo>
                    <a:pt x="14467" y="775"/>
                  </a:lnTo>
                  <a:cubicBezTo>
                    <a:pt x="14467" y="346"/>
                    <a:pt x="14122" y="1"/>
                    <a:pt x="13693" y="1"/>
                  </a:cubicBezTo>
                  <a:lnTo>
                    <a:pt x="11550" y="1"/>
                  </a:lnTo>
                  <a:cubicBezTo>
                    <a:pt x="11419" y="1"/>
                    <a:pt x="11312" y="108"/>
                    <a:pt x="11312" y="239"/>
                  </a:cubicBezTo>
                  <a:cubicBezTo>
                    <a:pt x="11312" y="370"/>
                    <a:pt x="11419" y="477"/>
                    <a:pt x="11550" y="477"/>
                  </a:cubicBezTo>
                  <a:lnTo>
                    <a:pt x="13693" y="477"/>
                  </a:lnTo>
                  <a:cubicBezTo>
                    <a:pt x="13848" y="477"/>
                    <a:pt x="13967" y="596"/>
                    <a:pt x="13979" y="739"/>
                  </a:cubicBezTo>
                  <a:lnTo>
                    <a:pt x="2537" y="739"/>
                  </a:lnTo>
                  <a:cubicBezTo>
                    <a:pt x="2549" y="596"/>
                    <a:pt x="2668" y="477"/>
                    <a:pt x="2811" y="477"/>
                  </a:cubicBezTo>
                  <a:lnTo>
                    <a:pt x="10586" y="477"/>
                  </a:lnTo>
                  <a:cubicBezTo>
                    <a:pt x="10717" y="477"/>
                    <a:pt x="10824" y="370"/>
                    <a:pt x="10824" y="239"/>
                  </a:cubicBezTo>
                  <a:cubicBezTo>
                    <a:pt x="10824" y="108"/>
                    <a:pt x="10717" y="1"/>
                    <a:pt x="10586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113;p12">
              <a:extLst>
                <a:ext uri="{FF2B5EF4-FFF2-40B4-BE49-F238E27FC236}">
                  <a16:creationId xmlns:a16="http://schemas.microsoft.com/office/drawing/2014/main" id="{2D4603B2-342D-AAD8-DD01-C7BC26C13D66}"/>
                </a:ext>
              </a:extLst>
            </p:cNvPr>
            <p:cNvSpPr/>
            <p:nvPr/>
          </p:nvSpPr>
          <p:spPr>
            <a:xfrm>
              <a:off x="7110104" y="1604909"/>
              <a:ext cx="61782" cy="41697"/>
            </a:xfrm>
            <a:custGeom>
              <a:avLst/>
              <a:gdLst/>
              <a:ahLst/>
              <a:cxnLst/>
              <a:rect l="l" t="t" r="r" b="b"/>
              <a:pathLst>
                <a:path w="1941" h="1310" extrusionOk="0">
                  <a:moveTo>
                    <a:pt x="1441" y="488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8"/>
                  </a:lnTo>
                  <a:close/>
                  <a:moveTo>
                    <a:pt x="238" y="0"/>
                  </a:moveTo>
                  <a:cubicBezTo>
                    <a:pt x="107" y="0"/>
                    <a:pt x="0" y="107"/>
                    <a:pt x="0" y="238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8"/>
                  </a:lnTo>
                  <a:cubicBezTo>
                    <a:pt x="1941" y="119"/>
                    <a:pt x="1822" y="0"/>
                    <a:pt x="167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114;p12">
              <a:extLst>
                <a:ext uri="{FF2B5EF4-FFF2-40B4-BE49-F238E27FC236}">
                  <a16:creationId xmlns:a16="http://schemas.microsoft.com/office/drawing/2014/main" id="{B6C12010-2BF5-4440-CA18-30360AEF614D}"/>
                </a:ext>
              </a:extLst>
            </p:cNvPr>
            <p:cNvSpPr/>
            <p:nvPr/>
          </p:nvSpPr>
          <p:spPr>
            <a:xfrm>
              <a:off x="7110455" y="1655296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1"/>
                  </a:moveTo>
                  <a:cubicBezTo>
                    <a:pt x="108" y="1"/>
                    <a:pt x="1" y="96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lnTo>
                    <a:pt x="2799" y="477"/>
                  </a:lnTo>
                  <a:cubicBezTo>
                    <a:pt x="2942" y="477"/>
                    <a:pt x="3037" y="370"/>
                    <a:pt x="3037" y="239"/>
                  </a:cubicBezTo>
                  <a:cubicBezTo>
                    <a:pt x="3037" y="96"/>
                    <a:pt x="2942" y="1"/>
                    <a:pt x="2799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115;p12">
              <a:extLst>
                <a:ext uri="{FF2B5EF4-FFF2-40B4-BE49-F238E27FC236}">
                  <a16:creationId xmlns:a16="http://schemas.microsoft.com/office/drawing/2014/main" id="{7CBAA99E-4BAA-F9C9-774D-9129757F34B9}"/>
                </a:ext>
              </a:extLst>
            </p:cNvPr>
            <p:cNvSpPr/>
            <p:nvPr/>
          </p:nvSpPr>
          <p:spPr>
            <a:xfrm>
              <a:off x="7146104" y="1676909"/>
              <a:ext cx="61050" cy="41729"/>
            </a:xfrm>
            <a:custGeom>
              <a:avLst/>
              <a:gdLst/>
              <a:ahLst/>
              <a:cxnLst/>
              <a:rect l="l" t="t" r="r" b="b"/>
              <a:pathLst>
                <a:path w="1918" h="1311" extrusionOk="0">
                  <a:moveTo>
                    <a:pt x="1441" y="489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9"/>
                  </a:lnTo>
                  <a:close/>
                  <a:moveTo>
                    <a:pt x="238" y="0"/>
                  </a:moveTo>
                  <a:cubicBezTo>
                    <a:pt x="107" y="0"/>
                    <a:pt x="0" y="108"/>
                    <a:pt x="0" y="239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9"/>
                  </a:lnTo>
                  <a:cubicBezTo>
                    <a:pt x="1917" y="108"/>
                    <a:pt x="1822" y="0"/>
                    <a:pt x="167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116;p12">
              <a:extLst>
                <a:ext uri="{FF2B5EF4-FFF2-40B4-BE49-F238E27FC236}">
                  <a16:creationId xmlns:a16="http://schemas.microsoft.com/office/drawing/2014/main" id="{0E376438-F264-66D8-0C7B-F6E752255A68}"/>
                </a:ext>
              </a:extLst>
            </p:cNvPr>
            <p:cNvSpPr/>
            <p:nvPr/>
          </p:nvSpPr>
          <p:spPr>
            <a:xfrm>
              <a:off x="7110455" y="1726563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lnTo>
                    <a:pt x="2799" y="476"/>
                  </a:lnTo>
                  <a:cubicBezTo>
                    <a:pt x="2942" y="476"/>
                    <a:pt x="3037" y="381"/>
                    <a:pt x="3037" y="238"/>
                  </a:cubicBezTo>
                  <a:cubicBezTo>
                    <a:pt x="3037" y="107"/>
                    <a:pt x="2942" y="0"/>
                    <a:pt x="279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117;p12">
              <a:extLst>
                <a:ext uri="{FF2B5EF4-FFF2-40B4-BE49-F238E27FC236}">
                  <a16:creationId xmlns:a16="http://schemas.microsoft.com/office/drawing/2014/main" id="{745F5722-D5C9-4C12-224D-242981C6B192}"/>
                </a:ext>
              </a:extLst>
            </p:cNvPr>
            <p:cNvSpPr/>
            <p:nvPr/>
          </p:nvSpPr>
          <p:spPr>
            <a:xfrm>
              <a:off x="7262825" y="1636739"/>
              <a:ext cx="48541" cy="80371"/>
            </a:xfrm>
            <a:custGeom>
              <a:avLst/>
              <a:gdLst/>
              <a:ahLst/>
              <a:cxnLst/>
              <a:rect l="l" t="t" r="r" b="b"/>
              <a:pathLst>
                <a:path w="1525" h="2525" extrusionOk="0">
                  <a:moveTo>
                    <a:pt x="1268" y="0"/>
                  </a:moveTo>
                  <a:cubicBezTo>
                    <a:pt x="1206" y="0"/>
                    <a:pt x="1143" y="24"/>
                    <a:pt x="1096" y="72"/>
                  </a:cubicBezTo>
                  <a:lnTo>
                    <a:pt x="72" y="1096"/>
                  </a:lnTo>
                  <a:cubicBezTo>
                    <a:pt x="24" y="1143"/>
                    <a:pt x="0" y="1203"/>
                    <a:pt x="0" y="1262"/>
                  </a:cubicBezTo>
                  <a:cubicBezTo>
                    <a:pt x="0" y="1322"/>
                    <a:pt x="24" y="1381"/>
                    <a:pt x="72" y="1429"/>
                  </a:cubicBezTo>
                  <a:lnTo>
                    <a:pt x="1096" y="2453"/>
                  </a:lnTo>
                  <a:cubicBezTo>
                    <a:pt x="1143" y="2501"/>
                    <a:pt x="1203" y="2524"/>
                    <a:pt x="1262" y="2524"/>
                  </a:cubicBezTo>
                  <a:cubicBezTo>
                    <a:pt x="1322" y="2524"/>
                    <a:pt x="1381" y="2501"/>
                    <a:pt x="1429" y="2453"/>
                  </a:cubicBezTo>
                  <a:cubicBezTo>
                    <a:pt x="1524" y="2370"/>
                    <a:pt x="1524" y="2215"/>
                    <a:pt x="1441" y="2108"/>
                  </a:cubicBezTo>
                  <a:lnTo>
                    <a:pt x="596" y="1262"/>
                  </a:lnTo>
                  <a:lnTo>
                    <a:pt x="1441" y="417"/>
                  </a:lnTo>
                  <a:cubicBezTo>
                    <a:pt x="1524" y="322"/>
                    <a:pt x="1524" y="167"/>
                    <a:pt x="1441" y="72"/>
                  </a:cubicBezTo>
                  <a:cubicBezTo>
                    <a:pt x="1393" y="24"/>
                    <a:pt x="1331" y="0"/>
                    <a:pt x="126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118;p12">
              <a:extLst>
                <a:ext uri="{FF2B5EF4-FFF2-40B4-BE49-F238E27FC236}">
                  <a16:creationId xmlns:a16="http://schemas.microsoft.com/office/drawing/2014/main" id="{B8A54321-B6F5-85D4-DB13-C74F09E0F0DE}"/>
                </a:ext>
              </a:extLst>
            </p:cNvPr>
            <p:cNvSpPr/>
            <p:nvPr/>
          </p:nvSpPr>
          <p:spPr>
            <a:xfrm>
              <a:off x="7380691" y="1636357"/>
              <a:ext cx="48891" cy="80371"/>
            </a:xfrm>
            <a:custGeom>
              <a:avLst/>
              <a:gdLst/>
              <a:ahLst/>
              <a:cxnLst/>
              <a:rect l="l" t="t" r="r" b="b"/>
              <a:pathLst>
                <a:path w="1536" h="2525" extrusionOk="0">
                  <a:moveTo>
                    <a:pt x="261" y="0"/>
                  </a:moveTo>
                  <a:cubicBezTo>
                    <a:pt x="197" y="0"/>
                    <a:pt x="131" y="24"/>
                    <a:pt x="83" y="72"/>
                  </a:cubicBezTo>
                  <a:cubicBezTo>
                    <a:pt x="0" y="155"/>
                    <a:pt x="0" y="322"/>
                    <a:pt x="83" y="417"/>
                  </a:cubicBezTo>
                  <a:lnTo>
                    <a:pt x="941" y="1262"/>
                  </a:lnTo>
                  <a:lnTo>
                    <a:pt x="83" y="2108"/>
                  </a:lnTo>
                  <a:cubicBezTo>
                    <a:pt x="0" y="2203"/>
                    <a:pt x="0" y="2358"/>
                    <a:pt x="83" y="2453"/>
                  </a:cubicBezTo>
                  <a:cubicBezTo>
                    <a:pt x="131" y="2501"/>
                    <a:pt x="191" y="2525"/>
                    <a:pt x="250" y="2525"/>
                  </a:cubicBezTo>
                  <a:cubicBezTo>
                    <a:pt x="310" y="2525"/>
                    <a:pt x="369" y="2501"/>
                    <a:pt x="417" y="2453"/>
                  </a:cubicBezTo>
                  <a:lnTo>
                    <a:pt x="1441" y="1429"/>
                  </a:lnTo>
                  <a:cubicBezTo>
                    <a:pt x="1488" y="1382"/>
                    <a:pt x="1512" y="1322"/>
                    <a:pt x="1512" y="1262"/>
                  </a:cubicBezTo>
                  <a:cubicBezTo>
                    <a:pt x="1536" y="1203"/>
                    <a:pt x="1500" y="1143"/>
                    <a:pt x="1453" y="1096"/>
                  </a:cubicBezTo>
                  <a:lnTo>
                    <a:pt x="429" y="72"/>
                  </a:lnTo>
                  <a:cubicBezTo>
                    <a:pt x="387" y="24"/>
                    <a:pt x="325" y="0"/>
                    <a:pt x="261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119;p12">
              <a:extLst>
                <a:ext uri="{FF2B5EF4-FFF2-40B4-BE49-F238E27FC236}">
                  <a16:creationId xmlns:a16="http://schemas.microsoft.com/office/drawing/2014/main" id="{7CA4BDBF-2C42-16B8-BC1F-2C384D9DCA13}"/>
                </a:ext>
              </a:extLst>
            </p:cNvPr>
            <p:cNvSpPr/>
            <p:nvPr/>
          </p:nvSpPr>
          <p:spPr>
            <a:xfrm>
              <a:off x="7321933" y="1626744"/>
              <a:ext cx="48923" cy="99851"/>
            </a:xfrm>
            <a:custGeom>
              <a:avLst/>
              <a:gdLst/>
              <a:ahLst/>
              <a:cxnLst/>
              <a:rect l="l" t="t" r="r" b="b"/>
              <a:pathLst>
                <a:path w="1537" h="3137" extrusionOk="0">
                  <a:moveTo>
                    <a:pt x="1249" y="0"/>
                  </a:moveTo>
                  <a:cubicBezTo>
                    <a:pt x="1154" y="0"/>
                    <a:pt x="1061" y="59"/>
                    <a:pt x="1025" y="160"/>
                  </a:cubicBezTo>
                  <a:lnTo>
                    <a:pt x="48" y="2815"/>
                  </a:lnTo>
                  <a:cubicBezTo>
                    <a:pt x="1" y="2934"/>
                    <a:pt x="60" y="3077"/>
                    <a:pt x="191" y="3124"/>
                  </a:cubicBezTo>
                  <a:cubicBezTo>
                    <a:pt x="227" y="3136"/>
                    <a:pt x="251" y="3136"/>
                    <a:pt x="286" y="3136"/>
                  </a:cubicBezTo>
                  <a:cubicBezTo>
                    <a:pt x="382" y="3136"/>
                    <a:pt x="477" y="3077"/>
                    <a:pt x="501" y="2981"/>
                  </a:cubicBezTo>
                  <a:lnTo>
                    <a:pt x="1489" y="326"/>
                  </a:lnTo>
                  <a:cubicBezTo>
                    <a:pt x="1537" y="207"/>
                    <a:pt x="1477" y="64"/>
                    <a:pt x="1334" y="17"/>
                  </a:cubicBezTo>
                  <a:cubicBezTo>
                    <a:pt x="1307" y="6"/>
                    <a:pt x="1278" y="0"/>
                    <a:pt x="124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" name="Google Shape;1120;p12">
            <a:extLst>
              <a:ext uri="{FF2B5EF4-FFF2-40B4-BE49-F238E27FC236}">
                <a16:creationId xmlns:a16="http://schemas.microsoft.com/office/drawing/2014/main" id="{90E3A920-AD1D-8B12-5986-61817064200A}"/>
              </a:ext>
            </a:extLst>
          </p:cNvPr>
          <p:cNvGrpSpPr/>
          <p:nvPr/>
        </p:nvGrpSpPr>
        <p:grpSpPr>
          <a:xfrm>
            <a:off x="7721668" y="4248916"/>
            <a:ext cx="253727" cy="251776"/>
            <a:chOff x="3522521" y="1975857"/>
            <a:chExt cx="367013" cy="331278"/>
          </a:xfrm>
        </p:grpSpPr>
        <p:sp>
          <p:nvSpPr>
            <p:cNvPr id="100" name="Google Shape;1121;p12">
              <a:extLst>
                <a:ext uri="{FF2B5EF4-FFF2-40B4-BE49-F238E27FC236}">
                  <a16:creationId xmlns:a16="http://schemas.microsoft.com/office/drawing/2014/main" id="{31F6B0EC-BCF2-4728-5932-186B96808B78}"/>
                </a:ext>
              </a:extLst>
            </p:cNvPr>
            <p:cNvSpPr/>
            <p:nvPr/>
          </p:nvSpPr>
          <p:spPr>
            <a:xfrm>
              <a:off x="3665841" y="1975857"/>
              <a:ext cx="91302" cy="91682"/>
            </a:xfrm>
            <a:custGeom>
              <a:avLst/>
              <a:gdLst/>
              <a:ahLst/>
              <a:cxnLst/>
              <a:rect l="l" t="t" r="r" b="b"/>
              <a:pathLst>
                <a:path w="2882" h="2894" extrusionOk="0">
                  <a:moveTo>
                    <a:pt x="1429" y="703"/>
                  </a:moveTo>
                  <a:cubicBezTo>
                    <a:pt x="1846" y="703"/>
                    <a:pt x="2167" y="1036"/>
                    <a:pt x="2167" y="1453"/>
                  </a:cubicBezTo>
                  <a:cubicBezTo>
                    <a:pt x="2167" y="1870"/>
                    <a:pt x="1834" y="2191"/>
                    <a:pt x="1429" y="2191"/>
                  </a:cubicBezTo>
                  <a:cubicBezTo>
                    <a:pt x="1024" y="2191"/>
                    <a:pt x="679" y="1870"/>
                    <a:pt x="679" y="1453"/>
                  </a:cubicBezTo>
                  <a:cubicBezTo>
                    <a:pt x="679" y="1048"/>
                    <a:pt x="1013" y="703"/>
                    <a:pt x="1429" y="703"/>
                  </a:cubicBezTo>
                  <a:close/>
                  <a:moveTo>
                    <a:pt x="1441" y="0"/>
                  </a:moveTo>
                  <a:cubicBezTo>
                    <a:pt x="1358" y="0"/>
                    <a:pt x="1274" y="84"/>
                    <a:pt x="1274" y="167"/>
                  </a:cubicBezTo>
                  <a:lnTo>
                    <a:pt x="1274" y="393"/>
                  </a:lnTo>
                  <a:cubicBezTo>
                    <a:pt x="1096" y="417"/>
                    <a:pt x="953" y="476"/>
                    <a:pt x="822" y="584"/>
                  </a:cubicBezTo>
                  <a:lnTo>
                    <a:pt x="655" y="417"/>
                  </a:lnTo>
                  <a:cubicBezTo>
                    <a:pt x="626" y="387"/>
                    <a:pt x="581" y="372"/>
                    <a:pt x="536" y="372"/>
                  </a:cubicBezTo>
                  <a:cubicBezTo>
                    <a:pt x="492" y="372"/>
                    <a:pt x="447" y="387"/>
                    <a:pt x="417" y="417"/>
                  </a:cubicBezTo>
                  <a:cubicBezTo>
                    <a:pt x="358" y="476"/>
                    <a:pt x="358" y="596"/>
                    <a:pt x="417" y="655"/>
                  </a:cubicBezTo>
                  <a:lnTo>
                    <a:pt x="584" y="822"/>
                  </a:lnTo>
                  <a:cubicBezTo>
                    <a:pt x="477" y="953"/>
                    <a:pt x="417" y="1119"/>
                    <a:pt x="381" y="1286"/>
                  </a:cubicBezTo>
                  <a:lnTo>
                    <a:pt x="167" y="1286"/>
                  </a:lnTo>
                  <a:cubicBezTo>
                    <a:pt x="72" y="1286"/>
                    <a:pt x="0" y="1358"/>
                    <a:pt x="0" y="1453"/>
                  </a:cubicBezTo>
                  <a:cubicBezTo>
                    <a:pt x="0" y="1536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6"/>
                    <a:pt x="477" y="1941"/>
                    <a:pt x="584" y="2072"/>
                  </a:cubicBezTo>
                  <a:lnTo>
                    <a:pt x="417" y="2239"/>
                  </a:lnTo>
                  <a:cubicBezTo>
                    <a:pt x="358" y="2298"/>
                    <a:pt x="358" y="2417"/>
                    <a:pt x="417" y="2477"/>
                  </a:cubicBezTo>
                  <a:cubicBezTo>
                    <a:pt x="441" y="2501"/>
                    <a:pt x="489" y="2524"/>
                    <a:pt x="536" y="2524"/>
                  </a:cubicBezTo>
                  <a:cubicBezTo>
                    <a:pt x="572" y="2524"/>
                    <a:pt x="620" y="2501"/>
                    <a:pt x="655" y="2477"/>
                  </a:cubicBezTo>
                  <a:lnTo>
                    <a:pt x="810" y="2310"/>
                  </a:lnTo>
                  <a:cubicBezTo>
                    <a:pt x="953" y="2417"/>
                    <a:pt x="1108" y="2477"/>
                    <a:pt x="1274" y="2501"/>
                  </a:cubicBezTo>
                  <a:lnTo>
                    <a:pt x="1274" y="2727"/>
                  </a:lnTo>
                  <a:cubicBezTo>
                    <a:pt x="1274" y="2822"/>
                    <a:pt x="1346" y="2893"/>
                    <a:pt x="1441" y="2893"/>
                  </a:cubicBezTo>
                  <a:cubicBezTo>
                    <a:pt x="1536" y="2893"/>
                    <a:pt x="1608" y="2822"/>
                    <a:pt x="1608" y="2727"/>
                  </a:cubicBezTo>
                  <a:lnTo>
                    <a:pt x="1608" y="2501"/>
                  </a:lnTo>
                  <a:cubicBezTo>
                    <a:pt x="1786" y="2477"/>
                    <a:pt x="1929" y="2417"/>
                    <a:pt x="2072" y="2310"/>
                  </a:cubicBezTo>
                  <a:lnTo>
                    <a:pt x="2227" y="2477"/>
                  </a:lnTo>
                  <a:cubicBezTo>
                    <a:pt x="2263" y="2501"/>
                    <a:pt x="2310" y="2524"/>
                    <a:pt x="2346" y="2524"/>
                  </a:cubicBezTo>
                  <a:cubicBezTo>
                    <a:pt x="2394" y="2524"/>
                    <a:pt x="2441" y="2501"/>
                    <a:pt x="2465" y="2477"/>
                  </a:cubicBezTo>
                  <a:cubicBezTo>
                    <a:pt x="2525" y="2417"/>
                    <a:pt x="2525" y="2298"/>
                    <a:pt x="2465" y="2239"/>
                  </a:cubicBezTo>
                  <a:lnTo>
                    <a:pt x="2298" y="2072"/>
                  </a:lnTo>
                  <a:cubicBezTo>
                    <a:pt x="2406" y="1941"/>
                    <a:pt x="2465" y="1774"/>
                    <a:pt x="2501" y="1608"/>
                  </a:cubicBezTo>
                  <a:lnTo>
                    <a:pt x="2715" y="1608"/>
                  </a:lnTo>
                  <a:cubicBezTo>
                    <a:pt x="2810" y="1608"/>
                    <a:pt x="2882" y="1536"/>
                    <a:pt x="2882" y="1453"/>
                  </a:cubicBezTo>
                  <a:cubicBezTo>
                    <a:pt x="2882" y="1358"/>
                    <a:pt x="2810" y="1286"/>
                    <a:pt x="2727" y="1286"/>
                  </a:cubicBezTo>
                  <a:lnTo>
                    <a:pt x="2501" y="1286"/>
                  </a:lnTo>
                  <a:cubicBezTo>
                    <a:pt x="2465" y="1108"/>
                    <a:pt x="2406" y="953"/>
                    <a:pt x="2310" y="822"/>
                  </a:cubicBezTo>
                  <a:lnTo>
                    <a:pt x="2465" y="655"/>
                  </a:lnTo>
                  <a:cubicBezTo>
                    <a:pt x="2525" y="596"/>
                    <a:pt x="2525" y="476"/>
                    <a:pt x="2465" y="417"/>
                  </a:cubicBezTo>
                  <a:cubicBezTo>
                    <a:pt x="2435" y="387"/>
                    <a:pt x="2391" y="372"/>
                    <a:pt x="2346" y="372"/>
                  </a:cubicBezTo>
                  <a:cubicBezTo>
                    <a:pt x="2301" y="372"/>
                    <a:pt x="2257" y="387"/>
                    <a:pt x="2227" y="417"/>
                  </a:cubicBezTo>
                  <a:lnTo>
                    <a:pt x="2072" y="584"/>
                  </a:lnTo>
                  <a:cubicBezTo>
                    <a:pt x="1929" y="476"/>
                    <a:pt x="1775" y="417"/>
                    <a:pt x="1608" y="393"/>
                  </a:cubicBezTo>
                  <a:lnTo>
                    <a:pt x="1608" y="167"/>
                  </a:lnTo>
                  <a:cubicBezTo>
                    <a:pt x="1608" y="84"/>
                    <a:pt x="1536" y="0"/>
                    <a:pt x="1441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122;p12">
              <a:extLst>
                <a:ext uri="{FF2B5EF4-FFF2-40B4-BE49-F238E27FC236}">
                  <a16:creationId xmlns:a16="http://schemas.microsoft.com/office/drawing/2014/main" id="{A7D5C28C-9B21-F8CC-0640-28B6E7CD9F9E}"/>
                </a:ext>
              </a:extLst>
            </p:cNvPr>
            <p:cNvSpPr/>
            <p:nvPr/>
          </p:nvSpPr>
          <p:spPr>
            <a:xfrm>
              <a:off x="3693751" y="2004147"/>
              <a:ext cx="34721" cy="35101"/>
            </a:xfrm>
            <a:custGeom>
              <a:avLst/>
              <a:gdLst/>
              <a:ahLst/>
              <a:cxnLst/>
              <a:rect l="l" t="t" r="r" b="b"/>
              <a:pathLst>
                <a:path w="1096" h="1108" extrusionOk="0">
                  <a:moveTo>
                    <a:pt x="548" y="345"/>
                  </a:moveTo>
                  <a:cubicBezTo>
                    <a:pt x="667" y="345"/>
                    <a:pt x="751" y="441"/>
                    <a:pt x="751" y="560"/>
                  </a:cubicBezTo>
                  <a:cubicBezTo>
                    <a:pt x="751" y="679"/>
                    <a:pt x="667" y="762"/>
                    <a:pt x="548" y="762"/>
                  </a:cubicBezTo>
                  <a:cubicBezTo>
                    <a:pt x="429" y="762"/>
                    <a:pt x="334" y="679"/>
                    <a:pt x="334" y="560"/>
                  </a:cubicBezTo>
                  <a:cubicBezTo>
                    <a:pt x="334" y="441"/>
                    <a:pt x="429" y="345"/>
                    <a:pt x="548" y="345"/>
                  </a:cubicBezTo>
                  <a:close/>
                  <a:moveTo>
                    <a:pt x="548" y="0"/>
                  </a:moveTo>
                  <a:cubicBezTo>
                    <a:pt x="251" y="0"/>
                    <a:pt x="1" y="262"/>
                    <a:pt x="1" y="560"/>
                  </a:cubicBezTo>
                  <a:cubicBezTo>
                    <a:pt x="1" y="857"/>
                    <a:pt x="251" y="1107"/>
                    <a:pt x="548" y="1107"/>
                  </a:cubicBezTo>
                  <a:cubicBezTo>
                    <a:pt x="846" y="1107"/>
                    <a:pt x="1096" y="857"/>
                    <a:pt x="1096" y="560"/>
                  </a:cubicBezTo>
                  <a:cubicBezTo>
                    <a:pt x="1096" y="262"/>
                    <a:pt x="846" y="0"/>
                    <a:pt x="54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123;p12">
              <a:extLst>
                <a:ext uri="{FF2B5EF4-FFF2-40B4-BE49-F238E27FC236}">
                  <a16:creationId xmlns:a16="http://schemas.microsoft.com/office/drawing/2014/main" id="{FCE50D87-EFDF-E174-0086-29BA6E2E7B45}"/>
                </a:ext>
              </a:extLst>
            </p:cNvPr>
            <p:cNvSpPr/>
            <p:nvPr/>
          </p:nvSpPr>
          <p:spPr>
            <a:xfrm>
              <a:off x="3679052" y="2008297"/>
              <a:ext cx="210482" cy="228983"/>
            </a:xfrm>
            <a:custGeom>
              <a:avLst/>
              <a:gdLst/>
              <a:ahLst/>
              <a:cxnLst/>
              <a:rect l="l" t="t" r="r" b="b"/>
              <a:pathLst>
                <a:path w="6644" h="7228" extrusionOk="0">
                  <a:moveTo>
                    <a:pt x="4179" y="334"/>
                  </a:moveTo>
                  <a:lnTo>
                    <a:pt x="4179" y="762"/>
                  </a:lnTo>
                  <a:lnTo>
                    <a:pt x="4179" y="786"/>
                  </a:lnTo>
                  <a:cubicBezTo>
                    <a:pt x="4179" y="869"/>
                    <a:pt x="4239" y="941"/>
                    <a:pt x="4334" y="965"/>
                  </a:cubicBezTo>
                  <a:cubicBezTo>
                    <a:pt x="4596" y="988"/>
                    <a:pt x="4846" y="1107"/>
                    <a:pt x="5072" y="1274"/>
                  </a:cubicBezTo>
                  <a:cubicBezTo>
                    <a:pt x="5102" y="1299"/>
                    <a:pt x="5138" y="1311"/>
                    <a:pt x="5174" y="1311"/>
                  </a:cubicBezTo>
                  <a:cubicBezTo>
                    <a:pt x="5225" y="1311"/>
                    <a:pt x="5276" y="1287"/>
                    <a:pt x="5310" y="1238"/>
                  </a:cubicBezTo>
                  <a:lnTo>
                    <a:pt x="5322" y="1227"/>
                  </a:lnTo>
                  <a:lnTo>
                    <a:pt x="5620" y="929"/>
                  </a:lnTo>
                  <a:lnTo>
                    <a:pt x="5715" y="1024"/>
                  </a:lnTo>
                  <a:lnTo>
                    <a:pt x="5418" y="1322"/>
                  </a:lnTo>
                  <a:lnTo>
                    <a:pt x="5406" y="1334"/>
                  </a:lnTo>
                  <a:cubicBezTo>
                    <a:pt x="5322" y="1393"/>
                    <a:pt x="5322" y="1500"/>
                    <a:pt x="5370" y="1572"/>
                  </a:cubicBezTo>
                  <a:cubicBezTo>
                    <a:pt x="5537" y="1798"/>
                    <a:pt x="5632" y="2048"/>
                    <a:pt x="5679" y="2310"/>
                  </a:cubicBezTo>
                  <a:cubicBezTo>
                    <a:pt x="5703" y="2405"/>
                    <a:pt x="5775" y="2465"/>
                    <a:pt x="5858" y="2465"/>
                  </a:cubicBezTo>
                  <a:lnTo>
                    <a:pt x="6311" y="2465"/>
                  </a:lnTo>
                  <a:lnTo>
                    <a:pt x="6311" y="2572"/>
                  </a:lnTo>
                  <a:lnTo>
                    <a:pt x="5846" y="2572"/>
                  </a:lnTo>
                  <a:cubicBezTo>
                    <a:pt x="5763" y="2572"/>
                    <a:pt x="5679" y="2631"/>
                    <a:pt x="5668" y="2715"/>
                  </a:cubicBezTo>
                  <a:cubicBezTo>
                    <a:pt x="5632" y="2989"/>
                    <a:pt x="5525" y="3239"/>
                    <a:pt x="5358" y="3465"/>
                  </a:cubicBezTo>
                  <a:cubicBezTo>
                    <a:pt x="5298" y="3536"/>
                    <a:pt x="5310" y="3643"/>
                    <a:pt x="5382" y="3703"/>
                  </a:cubicBezTo>
                  <a:lnTo>
                    <a:pt x="5406" y="3715"/>
                  </a:lnTo>
                  <a:lnTo>
                    <a:pt x="5715" y="4024"/>
                  </a:lnTo>
                  <a:lnTo>
                    <a:pt x="5620" y="4120"/>
                  </a:lnTo>
                  <a:lnTo>
                    <a:pt x="5310" y="3798"/>
                  </a:lnTo>
                  <a:cubicBezTo>
                    <a:pt x="5310" y="3798"/>
                    <a:pt x="5310" y="3786"/>
                    <a:pt x="5298" y="3786"/>
                  </a:cubicBezTo>
                  <a:cubicBezTo>
                    <a:pt x="5266" y="3747"/>
                    <a:pt x="5218" y="3729"/>
                    <a:pt x="5171" y="3729"/>
                  </a:cubicBezTo>
                  <a:cubicBezTo>
                    <a:pt x="5132" y="3729"/>
                    <a:pt x="5092" y="3741"/>
                    <a:pt x="5060" y="3763"/>
                  </a:cubicBezTo>
                  <a:cubicBezTo>
                    <a:pt x="4846" y="3917"/>
                    <a:pt x="4584" y="4024"/>
                    <a:pt x="4310" y="4072"/>
                  </a:cubicBezTo>
                  <a:cubicBezTo>
                    <a:pt x="4227" y="4084"/>
                    <a:pt x="4167" y="4155"/>
                    <a:pt x="4167" y="4251"/>
                  </a:cubicBezTo>
                  <a:lnTo>
                    <a:pt x="4167" y="4263"/>
                  </a:lnTo>
                  <a:lnTo>
                    <a:pt x="4167" y="4715"/>
                  </a:lnTo>
                  <a:lnTo>
                    <a:pt x="4060" y="4715"/>
                  </a:lnTo>
                  <a:lnTo>
                    <a:pt x="4060" y="4275"/>
                  </a:lnTo>
                  <a:lnTo>
                    <a:pt x="4060" y="4263"/>
                  </a:lnTo>
                  <a:cubicBezTo>
                    <a:pt x="4060" y="4179"/>
                    <a:pt x="4001" y="4096"/>
                    <a:pt x="3917" y="4084"/>
                  </a:cubicBezTo>
                  <a:cubicBezTo>
                    <a:pt x="3644" y="4060"/>
                    <a:pt x="3393" y="3941"/>
                    <a:pt x="3167" y="3774"/>
                  </a:cubicBezTo>
                  <a:cubicBezTo>
                    <a:pt x="3136" y="3749"/>
                    <a:pt x="3099" y="3736"/>
                    <a:pt x="3061" y="3736"/>
                  </a:cubicBezTo>
                  <a:cubicBezTo>
                    <a:pt x="3012" y="3736"/>
                    <a:pt x="2963" y="3758"/>
                    <a:pt x="2929" y="3798"/>
                  </a:cubicBezTo>
                  <a:cubicBezTo>
                    <a:pt x="2929" y="3798"/>
                    <a:pt x="2929" y="3822"/>
                    <a:pt x="2917" y="3822"/>
                  </a:cubicBezTo>
                  <a:lnTo>
                    <a:pt x="2608" y="4132"/>
                  </a:lnTo>
                  <a:lnTo>
                    <a:pt x="2512" y="4036"/>
                  </a:lnTo>
                  <a:lnTo>
                    <a:pt x="2810" y="3739"/>
                  </a:lnTo>
                  <a:lnTo>
                    <a:pt x="2822" y="3727"/>
                  </a:lnTo>
                  <a:cubicBezTo>
                    <a:pt x="2822" y="3727"/>
                    <a:pt x="2846" y="3727"/>
                    <a:pt x="2846" y="3715"/>
                  </a:cubicBezTo>
                  <a:cubicBezTo>
                    <a:pt x="2917" y="3655"/>
                    <a:pt x="2917" y="3548"/>
                    <a:pt x="2870" y="3477"/>
                  </a:cubicBezTo>
                  <a:cubicBezTo>
                    <a:pt x="2703" y="3262"/>
                    <a:pt x="2608" y="3001"/>
                    <a:pt x="2560" y="2727"/>
                  </a:cubicBezTo>
                  <a:cubicBezTo>
                    <a:pt x="2548" y="2643"/>
                    <a:pt x="2465" y="2584"/>
                    <a:pt x="2381" y="2584"/>
                  </a:cubicBezTo>
                  <a:lnTo>
                    <a:pt x="1929" y="2584"/>
                  </a:lnTo>
                  <a:lnTo>
                    <a:pt x="1929" y="2465"/>
                  </a:lnTo>
                  <a:lnTo>
                    <a:pt x="2381" y="2465"/>
                  </a:lnTo>
                  <a:cubicBezTo>
                    <a:pt x="2465" y="2465"/>
                    <a:pt x="2548" y="2405"/>
                    <a:pt x="2560" y="2310"/>
                  </a:cubicBezTo>
                  <a:cubicBezTo>
                    <a:pt x="2584" y="2048"/>
                    <a:pt x="2703" y="1798"/>
                    <a:pt x="2870" y="1572"/>
                  </a:cubicBezTo>
                  <a:cubicBezTo>
                    <a:pt x="2929" y="1500"/>
                    <a:pt x="2917" y="1393"/>
                    <a:pt x="2846" y="1334"/>
                  </a:cubicBezTo>
                  <a:lnTo>
                    <a:pt x="2822" y="1322"/>
                  </a:lnTo>
                  <a:lnTo>
                    <a:pt x="2524" y="1024"/>
                  </a:lnTo>
                  <a:lnTo>
                    <a:pt x="2620" y="929"/>
                  </a:lnTo>
                  <a:lnTo>
                    <a:pt x="2917" y="1227"/>
                  </a:lnTo>
                  <a:lnTo>
                    <a:pt x="2929" y="1238"/>
                  </a:lnTo>
                  <a:cubicBezTo>
                    <a:pt x="2963" y="1286"/>
                    <a:pt x="3012" y="1306"/>
                    <a:pt x="3062" y="1306"/>
                  </a:cubicBezTo>
                  <a:cubicBezTo>
                    <a:pt x="3099" y="1306"/>
                    <a:pt x="3137" y="1295"/>
                    <a:pt x="3167" y="1274"/>
                  </a:cubicBezTo>
                  <a:cubicBezTo>
                    <a:pt x="3393" y="1107"/>
                    <a:pt x="3644" y="1000"/>
                    <a:pt x="3917" y="953"/>
                  </a:cubicBezTo>
                  <a:cubicBezTo>
                    <a:pt x="4001" y="941"/>
                    <a:pt x="4060" y="869"/>
                    <a:pt x="4060" y="774"/>
                  </a:cubicBezTo>
                  <a:lnTo>
                    <a:pt x="4060" y="762"/>
                  </a:lnTo>
                  <a:lnTo>
                    <a:pt x="4060" y="334"/>
                  </a:lnTo>
                  <a:close/>
                  <a:moveTo>
                    <a:pt x="3894" y="0"/>
                  </a:moveTo>
                  <a:cubicBezTo>
                    <a:pt x="3810" y="0"/>
                    <a:pt x="3739" y="84"/>
                    <a:pt x="3739" y="167"/>
                  </a:cubicBezTo>
                  <a:lnTo>
                    <a:pt x="3739" y="667"/>
                  </a:lnTo>
                  <a:cubicBezTo>
                    <a:pt x="3513" y="703"/>
                    <a:pt x="3298" y="798"/>
                    <a:pt x="3108" y="929"/>
                  </a:cubicBezTo>
                  <a:lnTo>
                    <a:pt x="2762" y="584"/>
                  </a:lnTo>
                  <a:cubicBezTo>
                    <a:pt x="2733" y="554"/>
                    <a:pt x="2688" y="539"/>
                    <a:pt x="2643" y="539"/>
                  </a:cubicBezTo>
                  <a:cubicBezTo>
                    <a:pt x="2599" y="539"/>
                    <a:pt x="2554" y="554"/>
                    <a:pt x="2524" y="584"/>
                  </a:cubicBezTo>
                  <a:lnTo>
                    <a:pt x="2203" y="917"/>
                  </a:lnTo>
                  <a:cubicBezTo>
                    <a:pt x="2167" y="941"/>
                    <a:pt x="2155" y="988"/>
                    <a:pt x="2155" y="1036"/>
                  </a:cubicBezTo>
                  <a:cubicBezTo>
                    <a:pt x="2155" y="1084"/>
                    <a:pt x="2167" y="1119"/>
                    <a:pt x="2203" y="1155"/>
                  </a:cubicBezTo>
                  <a:lnTo>
                    <a:pt x="2536" y="1500"/>
                  </a:lnTo>
                  <a:cubicBezTo>
                    <a:pt x="2417" y="1691"/>
                    <a:pt x="2334" y="1893"/>
                    <a:pt x="2274" y="2119"/>
                  </a:cubicBezTo>
                  <a:lnTo>
                    <a:pt x="1786" y="2119"/>
                  </a:lnTo>
                  <a:cubicBezTo>
                    <a:pt x="1691" y="2119"/>
                    <a:pt x="1619" y="2191"/>
                    <a:pt x="1619" y="2286"/>
                  </a:cubicBezTo>
                  <a:lnTo>
                    <a:pt x="1619" y="2751"/>
                  </a:lnTo>
                  <a:cubicBezTo>
                    <a:pt x="1619" y="2834"/>
                    <a:pt x="1691" y="2905"/>
                    <a:pt x="1786" y="2905"/>
                  </a:cubicBezTo>
                  <a:lnTo>
                    <a:pt x="2274" y="2905"/>
                  </a:lnTo>
                  <a:cubicBezTo>
                    <a:pt x="2322" y="3084"/>
                    <a:pt x="2381" y="3251"/>
                    <a:pt x="2465" y="3417"/>
                  </a:cubicBezTo>
                  <a:lnTo>
                    <a:pt x="1084" y="3417"/>
                  </a:lnTo>
                  <a:cubicBezTo>
                    <a:pt x="988" y="3417"/>
                    <a:pt x="917" y="3489"/>
                    <a:pt x="917" y="3584"/>
                  </a:cubicBezTo>
                  <a:cubicBezTo>
                    <a:pt x="917" y="3667"/>
                    <a:pt x="988" y="3739"/>
                    <a:pt x="1084" y="3739"/>
                  </a:cubicBezTo>
                  <a:lnTo>
                    <a:pt x="2334" y="3739"/>
                  </a:lnTo>
                  <a:lnTo>
                    <a:pt x="2203" y="3882"/>
                  </a:lnTo>
                  <a:cubicBezTo>
                    <a:pt x="2143" y="3941"/>
                    <a:pt x="2143" y="4060"/>
                    <a:pt x="2203" y="4120"/>
                  </a:cubicBezTo>
                  <a:lnTo>
                    <a:pt x="2524" y="4441"/>
                  </a:lnTo>
                  <a:cubicBezTo>
                    <a:pt x="2560" y="4477"/>
                    <a:pt x="2608" y="4489"/>
                    <a:pt x="2643" y="4489"/>
                  </a:cubicBezTo>
                  <a:cubicBezTo>
                    <a:pt x="2691" y="4489"/>
                    <a:pt x="2739" y="4477"/>
                    <a:pt x="2762" y="4441"/>
                  </a:cubicBezTo>
                  <a:lnTo>
                    <a:pt x="3108" y="4096"/>
                  </a:lnTo>
                  <a:cubicBezTo>
                    <a:pt x="3286" y="4215"/>
                    <a:pt x="3489" y="4310"/>
                    <a:pt x="3703" y="4358"/>
                  </a:cubicBezTo>
                  <a:lnTo>
                    <a:pt x="3703" y="4370"/>
                  </a:lnTo>
                  <a:lnTo>
                    <a:pt x="3703" y="5144"/>
                  </a:lnTo>
                  <a:lnTo>
                    <a:pt x="155" y="5144"/>
                  </a:lnTo>
                  <a:cubicBezTo>
                    <a:pt x="72" y="5144"/>
                    <a:pt x="0" y="5215"/>
                    <a:pt x="0" y="5310"/>
                  </a:cubicBezTo>
                  <a:cubicBezTo>
                    <a:pt x="0" y="5394"/>
                    <a:pt x="72" y="5465"/>
                    <a:pt x="155" y="5465"/>
                  </a:cubicBezTo>
                  <a:lnTo>
                    <a:pt x="4417" y="5465"/>
                  </a:lnTo>
                  <a:lnTo>
                    <a:pt x="4120" y="7037"/>
                  </a:lnTo>
                  <a:cubicBezTo>
                    <a:pt x="4108" y="7120"/>
                    <a:pt x="4167" y="7215"/>
                    <a:pt x="4251" y="7227"/>
                  </a:cubicBezTo>
                  <a:lnTo>
                    <a:pt x="4286" y="7227"/>
                  </a:lnTo>
                  <a:cubicBezTo>
                    <a:pt x="4358" y="7227"/>
                    <a:pt x="4429" y="7168"/>
                    <a:pt x="4441" y="7096"/>
                  </a:cubicBezTo>
                  <a:lnTo>
                    <a:pt x="4787" y="5322"/>
                  </a:lnTo>
                  <a:cubicBezTo>
                    <a:pt x="4798" y="5275"/>
                    <a:pt x="4787" y="5215"/>
                    <a:pt x="4763" y="5191"/>
                  </a:cubicBezTo>
                  <a:cubicBezTo>
                    <a:pt x="4727" y="5144"/>
                    <a:pt x="4679" y="5132"/>
                    <a:pt x="4620" y="5132"/>
                  </a:cubicBezTo>
                  <a:lnTo>
                    <a:pt x="4048" y="5132"/>
                  </a:lnTo>
                  <a:lnTo>
                    <a:pt x="4048" y="5013"/>
                  </a:lnTo>
                  <a:lnTo>
                    <a:pt x="4370" y="5013"/>
                  </a:lnTo>
                  <a:cubicBezTo>
                    <a:pt x="4465" y="5013"/>
                    <a:pt x="4536" y="4929"/>
                    <a:pt x="4536" y="4846"/>
                  </a:cubicBezTo>
                  <a:lnTo>
                    <a:pt x="4536" y="4358"/>
                  </a:lnTo>
                  <a:cubicBezTo>
                    <a:pt x="4763" y="4310"/>
                    <a:pt x="4965" y="4215"/>
                    <a:pt x="5168" y="4084"/>
                  </a:cubicBezTo>
                  <a:lnTo>
                    <a:pt x="5501" y="4429"/>
                  </a:lnTo>
                  <a:cubicBezTo>
                    <a:pt x="5537" y="4453"/>
                    <a:pt x="5584" y="4477"/>
                    <a:pt x="5620" y="4477"/>
                  </a:cubicBezTo>
                  <a:cubicBezTo>
                    <a:pt x="5668" y="4477"/>
                    <a:pt x="5715" y="4453"/>
                    <a:pt x="5739" y="4429"/>
                  </a:cubicBezTo>
                  <a:lnTo>
                    <a:pt x="6072" y="4096"/>
                  </a:lnTo>
                  <a:cubicBezTo>
                    <a:pt x="6096" y="4072"/>
                    <a:pt x="6108" y="4024"/>
                    <a:pt x="6108" y="3977"/>
                  </a:cubicBezTo>
                  <a:cubicBezTo>
                    <a:pt x="6108" y="3941"/>
                    <a:pt x="6096" y="3894"/>
                    <a:pt x="6072" y="3858"/>
                  </a:cubicBezTo>
                  <a:lnTo>
                    <a:pt x="5727" y="3524"/>
                  </a:lnTo>
                  <a:cubicBezTo>
                    <a:pt x="5846" y="3322"/>
                    <a:pt x="5930" y="3120"/>
                    <a:pt x="5989" y="2893"/>
                  </a:cubicBezTo>
                  <a:lnTo>
                    <a:pt x="6489" y="2893"/>
                  </a:lnTo>
                  <a:cubicBezTo>
                    <a:pt x="6572" y="2893"/>
                    <a:pt x="6644" y="2822"/>
                    <a:pt x="6644" y="2727"/>
                  </a:cubicBezTo>
                  <a:lnTo>
                    <a:pt x="6644" y="2274"/>
                  </a:lnTo>
                  <a:cubicBezTo>
                    <a:pt x="6632" y="2191"/>
                    <a:pt x="6561" y="2119"/>
                    <a:pt x="6477" y="2119"/>
                  </a:cubicBezTo>
                  <a:lnTo>
                    <a:pt x="5977" y="2119"/>
                  </a:lnTo>
                  <a:cubicBezTo>
                    <a:pt x="5941" y="1893"/>
                    <a:pt x="5846" y="1691"/>
                    <a:pt x="5715" y="1500"/>
                  </a:cubicBezTo>
                  <a:lnTo>
                    <a:pt x="6060" y="1155"/>
                  </a:lnTo>
                  <a:cubicBezTo>
                    <a:pt x="6084" y="1119"/>
                    <a:pt x="6096" y="1084"/>
                    <a:pt x="6096" y="1036"/>
                  </a:cubicBezTo>
                  <a:cubicBezTo>
                    <a:pt x="6096" y="988"/>
                    <a:pt x="6084" y="941"/>
                    <a:pt x="6060" y="917"/>
                  </a:cubicBezTo>
                  <a:lnTo>
                    <a:pt x="5727" y="584"/>
                  </a:lnTo>
                  <a:cubicBezTo>
                    <a:pt x="5697" y="554"/>
                    <a:pt x="5653" y="539"/>
                    <a:pt x="5608" y="539"/>
                  </a:cubicBezTo>
                  <a:cubicBezTo>
                    <a:pt x="5563" y="539"/>
                    <a:pt x="5519" y="554"/>
                    <a:pt x="5489" y="584"/>
                  </a:cubicBezTo>
                  <a:lnTo>
                    <a:pt x="5144" y="929"/>
                  </a:lnTo>
                  <a:cubicBezTo>
                    <a:pt x="4953" y="810"/>
                    <a:pt x="4751" y="726"/>
                    <a:pt x="4525" y="667"/>
                  </a:cubicBezTo>
                  <a:lnTo>
                    <a:pt x="4525" y="167"/>
                  </a:lnTo>
                  <a:cubicBezTo>
                    <a:pt x="4525" y="84"/>
                    <a:pt x="4453" y="0"/>
                    <a:pt x="435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124;p12">
              <a:extLst>
                <a:ext uri="{FF2B5EF4-FFF2-40B4-BE49-F238E27FC236}">
                  <a16:creationId xmlns:a16="http://schemas.microsoft.com/office/drawing/2014/main" id="{D3095BA1-4975-46B4-E2C6-239D637D0829}"/>
                </a:ext>
              </a:extLst>
            </p:cNvPr>
            <p:cNvSpPr/>
            <p:nvPr/>
          </p:nvSpPr>
          <p:spPr>
            <a:xfrm>
              <a:off x="3772951" y="2050907"/>
              <a:ext cx="73973" cy="73593"/>
            </a:xfrm>
            <a:custGeom>
              <a:avLst/>
              <a:gdLst/>
              <a:ahLst/>
              <a:cxnLst/>
              <a:rect l="l" t="t" r="r" b="b"/>
              <a:pathLst>
                <a:path w="2335" h="2323" extrusionOk="0">
                  <a:moveTo>
                    <a:pt x="1156" y="322"/>
                  </a:moveTo>
                  <a:cubicBezTo>
                    <a:pt x="1620" y="322"/>
                    <a:pt x="1989" y="703"/>
                    <a:pt x="1989" y="1167"/>
                  </a:cubicBezTo>
                  <a:cubicBezTo>
                    <a:pt x="1989" y="1620"/>
                    <a:pt x="1620" y="2001"/>
                    <a:pt x="1156" y="2001"/>
                  </a:cubicBezTo>
                  <a:cubicBezTo>
                    <a:pt x="691" y="2001"/>
                    <a:pt x="322" y="1620"/>
                    <a:pt x="322" y="1167"/>
                  </a:cubicBezTo>
                  <a:cubicBezTo>
                    <a:pt x="322" y="703"/>
                    <a:pt x="691" y="322"/>
                    <a:pt x="1156" y="322"/>
                  </a:cubicBezTo>
                  <a:close/>
                  <a:moveTo>
                    <a:pt x="1156" y="1"/>
                  </a:moveTo>
                  <a:cubicBezTo>
                    <a:pt x="513" y="1"/>
                    <a:pt x="1" y="524"/>
                    <a:pt x="1" y="1167"/>
                  </a:cubicBezTo>
                  <a:cubicBezTo>
                    <a:pt x="1" y="1798"/>
                    <a:pt x="513" y="2322"/>
                    <a:pt x="1156" y="2322"/>
                  </a:cubicBezTo>
                  <a:cubicBezTo>
                    <a:pt x="1799" y="2322"/>
                    <a:pt x="2323" y="1798"/>
                    <a:pt x="2323" y="1167"/>
                  </a:cubicBezTo>
                  <a:cubicBezTo>
                    <a:pt x="2334" y="524"/>
                    <a:pt x="1811" y="1"/>
                    <a:pt x="1156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125;p12">
              <a:extLst>
                <a:ext uri="{FF2B5EF4-FFF2-40B4-BE49-F238E27FC236}">
                  <a16:creationId xmlns:a16="http://schemas.microsoft.com/office/drawing/2014/main" id="{E2129393-A719-F286-FC84-1F2811A207E2}"/>
                </a:ext>
              </a:extLst>
            </p:cNvPr>
            <p:cNvSpPr/>
            <p:nvPr/>
          </p:nvSpPr>
          <p:spPr>
            <a:xfrm>
              <a:off x="3790312" y="2069028"/>
              <a:ext cx="38491" cy="38491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322"/>
                  </a:moveTo>
                  <a:cubicBezTo>
                    <a:pt x="763" y="322"/>
                    <a:pt x="882" y="441"/>
                    <a:pt x="882" y="595"/>
                  </a:cubicBezTo>
                  <a:cubicBezTo>
                    <a:pt x="882" y="738"/>
                    <a:pt x="763" y="857"/>
                    <a:pt x="608" y="857"/>
                  </a:cubicBezTo>
                  <a:cubicBezTo>
                    <a:pt x="465" y="857"/>
                    <a:pt x="346" y="738"/>
                    <a:pt x="346" y="595"/>
                  </a:cubicBezTo>
                  <a:cubicBezTo>
                    <a:pt x="346" y="441"/>
                    <a:pt x="465" y="322"/>
                    <a:pt x="608" y="322"/>
                  </a:cubicBezTo>
                  <a:close/>
                  <a:moveTo>
                    <a:pt x="608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62" y="1215"/>
                    <a:pt x="608" y="1215"/>
                  </a:cubicBezTo>
                  <a:cubicBezTo>
                    <a:pt x="941" y="1215"/>
                    <a:pt x="1215" y="953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126;p12">
              <a:extLst>
                <a:ext uri="{FF2B5EF4-FFF2-40B4-BE49-F238E27FC236}">
                  <a16:creationId xmlns:a16="http://schemas.microsoft.com/office/drawing/2014/main" id="{C8CC4C16-67D9-E986-28A9-575E3A1B7FBF}"/>
                </a:ext>
              </a:extLst>
            </p:cNvPr>
            <p:cNvSpPr/>
            <p:nvPr/>
          </p:nvSpPr>
          <p:spPr>
            <a:xfrm>
              <a:off x="3522521" y="2081447"/>
              <a:ext cx="294212" cy="225688"/>
            </a:xfrm>
            <a:custGeom>
              <a:avLst/>
              <a:gdLst/>
              <a:ahLst/>
              <a:cxnLst/>
              <a:rect l="l" t="t" r="r" b="b"/>
              <a:pathLst>
                <a:path w="9287" h="7124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6954"/>
                  </a:lnTo>
                  <a:cubicBezTo>
                    <a:pt x="0" y="7121"/>
                    <a:pt x="143" y="7121"/>
                    <a:pt x="262" y="7121"/>
                  </a:cubicBezTo>
                  <a:cubicBezTo>
                    <a:pt x="351" y="7121"/>
                    <a:pt x="2483" y="7124"/>
                    <a:pt x="4603" y="7124"/>
                  </a:cubicBezTo>
                  <a:cubicBezTo>
                    <a:pt x="6724" y="7124"/>
                    <a:pt x="8835" y="7121"/>
                    <a:pt x="8882" y="7109"/>
                  </a:cubicBezTo>
                  <a:cubicBezTo>
                    <a:pt x="8942" y="7085"/>
                    <a:pt x="8989" y="7026"/>
                    <a:pt x="9001" y="6966"/>
                  </a:cubicBezTo>
                  <a:lnTo>
                    <a:pt x="9287" y="5466"/>
                  </a:lnTo>
                  <a:cubicBezTo>
                    <a:pt x="9275" y="5395"/>
                    <a:pt x="9216" y="5299"/>
                    <a:pt x="9120" y="5287"/>
                  </a:cubicBezTo>
                  <a:cubicBezTo>
                    <a:pt x="9113" y="5286"/>
                    <a:pt x="9106" y="5286"/>
                    <a:pt x="9099" y="5286"/>
                  </a:cubicBezTo>
                  <a:cubicBezTo>
                    <a:pt x="9021" y="5286"/>
                    <a:pt x="8941" y="5342"/>
                    <a:pt x="8930" y="5418"/>
                  </a:cubicBezTo>
                  <a:lnTo>
                    <a:pt x="8680" y="6788"/>
                  </a:lnTo>
                  <a:lnTo>
                    <a:pt x="357" y="6788"/>
                  </a:lnTo>
                  <a:lnTo>
                    <a:pt x="1036" y="3192"/>
                  </a:lnTo>
                  <a:lnTo>
                    <a:pt x="4429" y="3192"/>
                  </a:lnTo>
                  <a:cubicBezTo>
                    <a:pt x="4524" y="3192"/>
                    <a:pt x="4596" y="3120"/>
                    <a:pt x="4596" y="3025"/>
                  </a:cubicBezTo>
                  <a:cubicBezTo>
                    <a:pt x="4596" y="2930"/>
                    <a:pt x="4524" y="2858"/>
                    <a:pt x="4429" y="2858"/>
                  </a:cubicBezTo>
                  <a:lnTo>
                    <a:pt x="905" y="2858"/>
                  </a:lnTo>
                  <a:cubicBezTo>
                    <a:pt x="834" y="2858"/>
                    <a:pt x="750" y="2918"/>
                    <a:pt x="738" y="2989"/>
                  </a:cubicBezTo>
                  <a:lnTo>
                    <a:pt x="322" y="5168"/>
                  </a:lnTo>
                  <a:lnTo>
                    <a:pt x="322" y="334"/>
                  </a:lnTo>
                  <a:lnTo>
                    <a:pt x="2453" y="334"/>
                  </a:lnTo>
                  <a:lnTo>
                    <a:pt x="3536" y="1418"/>
                  </a:lnTo>
                  <a:cubicBezTo>
                    <a:pt x="3572" y="1442"/>
                    <a:pt x="3608" y="1465"/>
                    <a:pt x="3655" y="1465"/>
                  </a:cubicBezTo>
                  <a:lnTo>
                    <a:pt x="5358" y="1465"/>
                  </a:lnTo>
                  <a:cubicBezTo>
                    <a:pt x="5441" y="1465"/>
                    <a:pt x="5513" y="1394"/>
                    <a:pt x="5513" y="1299"/>
                  </a:cubicBezTo>
                  <a:cubicBezTo>
                    <a:pt x="5513" y="1204"/>
                    <a:pt x="5441" y="1132"/>
                    <a:pt x="5358" y="1132"/>
                  </a:cubicBezTo>
                  <a:lnTo>
                    <a:pt x="3727" y="1132"/>
                  </a:lnTo>
                  <a:lnTo>
                    <a:pt x="2643" y="49"/>
                  </a:lnTo>
                  <a:cubicBezTo>
                    <a:pt x="2619" y="13"/>
                    <a:pt x="2572" y="1"/>
                    <a:pt x="2524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127;p12">
              <a:extLst>
                <a:ext uri="{FF2B5EF4-FFF2-40B4-BE49-F238E27FC236}">
                  <a16:creationId xmlns:a16="http://schemas.microsoft.com/office/drawing/2014/main" id="{FA803A84-0859-BCE8-3756-FE94B5841FC1}"/>
                </a:ext>
              </a:extLst>
            </p:cNvPr>
            <p:cNvSpPr/>
            <p:nvPr/>
          </p:nvSpPr>
          <p:spPr>
            <a:xfrm>
              <a:off x="3810682" y="2248812"/>
              <a:ext cx="1774" cy="253"/>
            </a:xfrm>
            <a:custGeom>
              <a:avLst/>
              <a:gdLst/>
              <a:ahLst/>
              <a:cxnLst/>
              <a:rect l="l" t="t" r="r" b="b"/>
              <a:pathLst>
                <a:path w="56" h="8" extrusionOk="0">
                  <a:moveTo>
                    <a:pt x="1" y="1"/>
                  </a:moveTo>
                  <a:cubicBezTo>
                    <a:pt x="1" y="1"/>
                    <a:pt x="7" y="2"/>
                    <a:pt x="24" y="4"/>
                  </a:cubicBezTo>
                  <a:cubicBezTo>
                    <a:pt x="44" y="7"/>
                    <a:pt x="52" y="8"/>
                    <a:pt x="53" y="8"/>
                  </a:cubicBezTo>
                  <a:cubicBezTo>
                    <a:pt x="55" y="8"/>
                    <a:pt x="3" y="1"/>
                    <a:pt x="1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" name="Google Shape;1128;p12">
            <a:extLst>
              <a:ext uri="{FF2B5EF4-FFF2-40B4-BE49-F238E27FC236}">
                <a16:creationId xmlns:a16="http://schemas.microsoft.com/office/drawing/2014/main" id="{063DA308-0DAB-0A7D-1FAA-489D2F9DD16B}"/>
              </a:ext>
            </a:extLst>
          </p:cNvPr>
          <p:cNvGrpSpPr/>
          <p:nvPr/>
        </p:nvGrpSpPr>
        <p:grpSpPr>
          <a:xfrm>
            <a:off x="4261326" y="4263947"/>
            <a:ext cx="253727" cy="251776"/>
            <a:chOff x="3522521" y="1975857"/>
            <a:chExt cx="367013" cy="331278"/>
          </a:xfrm>
        </p:grpSpPr>
        <p:sp>
          <p:nvSpPr>
            <p:cNvPr id="108" name="Google Shape;1129;p12">
              <a:extLst>
                <a:ext uri="{FF2B5EF4-FFF2-40B4-BE49-F238E27FC236}">
                  <a16:creationId xmlns:a16="http://schemas.microsoft.com/office/drawing/2014/main" id="{0CF7EED0-2365-6802-2188-4BC374908722}"/>
                </a:ext>
              </a:extLst>
            </p:cNvPr>
            <p:cNvSpPr/>
            <p:nvPr/>
          </p:nvSpPr>
          <p:spPr>
            <a:xfrm>
              <a:off x="3665841" y="1975857"/>
              <a:ext cx="91302" cy="91682"/>
            </a:xfrm>
            <a:custGeom>
              <a:avLst/>
              <a:gdLst/>
              <a:ahLst/>
              <a:cxnLst/>
              <a:rect l="l" t="t" r="r" b="b"/>
              <a:pathLst>
                <a:path w="2882" h="2894" extrusionOk="0">
                  <a:moveTo>
                    <a:pt x="1429" y="703"/>
                  </a:moveTo>
                  <a:cubicBezTo>
                    <a:pt x="1846" y="703"/>
                    <a:pt x="2167" y="1036"/>
                    <a:pt x="2167" y="1453"/>
                  </a:cubicBezTo>
                  <a:cubicBezTo>
                    <a:pt x="2167" y="1870"/>
                    <a:pt x="1834" y="2191"/>
                    <a:pt x="1429" y="2191"/>
                  </a:cubicBezTo>
                  <a:cubicBezTo>
                    <a:pt x="1024" y="2191"/>
                    <a:pt x="679" y="1870"/>
                    <a:pt x="679" y="1453"/>
                  </a:cubicBezTo>
                  <a:cubicBezTo>
                    <a:pt x="679" y="1048"/>
                    <a:pt x="1013" y="703"/>
                    <a:pt x="1429" y="703"/>
                  </a:cubicBezTo>
                  <a:close/>
                  <a:moveTo>
                    <a:pt x="1441" y="0"/>
                  </a:moveTo>
                  <a:cubicBezTo>
                    <a:pt x="1358" y="0"/>
                    <a:pt x="1274" y="84"/>
                    <a:pt x="1274" y="167"/>
                  </a:cubicBezTo>
                  <a:lnTo>
                    <a:pt x="1274" y="393"/>
                  </a:lnTo>
                  <a:cubicBezTo>
                    <a:pt x="1096" y="417"/>
                    <a:pt x="953" y="476"/>
                    <a:pt x="822" y="584"/>
                  </a:cubicBezTo>
                  <a:lnTo>
                    <a:pt x="655" y="417"/>
                  </a:lnTo>
                  <a:cubicBezTo>
                    <a:pt x="626" y="387"/>
                    <a:pt x="581" y="372"/>
                    <a:pt x="536" y="372"/>
                  </a:cubicBezTo>
                  <a:cubicBezTo>
                    <a:pt x="492" y="372"/>
                    <a:pt x="447" y="387"/>
                    <a:pt x="417" y="417"/>
                  </a:cubicBezTo>
                  <a:cubicBezTo>
                    <a:pt x="358" y="476"/>
                    <a:pt x="358" y="596"/>
                    <a:pt x="417" y="655"/>
                  </a:cubicBezTo>
                  <a:lnTo>
                    <a:pt x="584" y="822"/>
                  </a:lnTo>
                  <a:cubicBezTo>
                    <a:pt x="477" y="953"/>
                    <a:pt x="417" y="1119"/>
                    <a:pt x="381" y="1286"/>
                  </a:cubicBezTo>
                  <a:lnTo>
                    <a:pt x="167" y="1286"/>
                  </a:lnTo>
                  <a:cubicBezTo>
                    <a:pt x="72" y="1286"/>
                    <a:pt x="0" y="1358"/>
                    <a:pt x="0" y="1453"/>
                  </a:cubicBezTo>
                  <a:cubicBezTo>
                    <a:pt x="0" y="1536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6"/>
                    <a:pt x="477" y="1941"/>
                    <a:pt x="584" y="2072"/>
                  </a:cubicBezTo>
                  <a:lnTo>
                    <a:pt x="417" y="2239"/>
                  </a:lnTo>
                  <a:cubicBezTo>
                    <a:pt x="358" y="2298"/>
                    <a:pt x="358" y="2417"/>
                    <a:pt x="417" y="2477"/>
                  </a:cubicBezTo>
                  <a:cubicBezTo>
                    <a:pt x="441" y="2501"/>
                    <a:pt x="489" y="2524"/>
                    <a:pt x="536" y="2524"/>
                  </a:cubicBezTo>
                  <a:cubicBezTo>
                    <a:pt x="572" y="2524"/>
                    <a:pt x="620" y="2501"/>
                    <a:pt x="655" y="2477"/>
                  </a:cubicBezTo>
                  <a:lnTo>
                    <a:pt x="810" y="2310"/>
                  </a:lnTo>
                  <a:cubicBezTo>
                    <a:pt x="953" y="2417"/>
                    <a:pt x="1108" y="2477"/>
                    <a:pt x="1274" y="2501"/>
                  </a:cubicBezTo>
                  <a:lnTo>
                    <a:pt x="1274" y="2727"/>
                  </a:lnTo>
                  <a:cubicBezTo>
                    <a:pt x="1274" y="2822"/>
                    <a:pt x="1346" y="2893"/>
                    <a:pt x="1441" y="2893"/>
                  </a:cubicBezTo>
                  <a:cubicBezTo>
                    <a:pt x="1536" y="2893"/>
                    <a:pt x="1608" y="2822"/>
                    <a:pt x="1608" y="2727"/>
                  </a:cubicBezTo>
                  <a:lnTo>
                    <a:pt x="1608" y="2501"/>
                  </a:lnTo>
                  <a:cubicBezTo>
                    <a:pt x="1786" y="2477"/>
                    <a:pt x="1929" y="2417"/>
                    <a:pt x="2072" y="2310"/>
                  </a:cubicBezTo>
                  <a:lnTo>
                    <a:pt x="2227" y="2477"/>
                  </a:lnTo>
                  <a:cubicBezTo>
                    <a:pt x="2263" y="2501"/>
                    <a:pt x="2310" y="2524"/>
                    <a:pt x="2346" y="2524"/>
                  </a:cubicBezTo>
                  <a:cubicBezTo>
                    <a:pt x="2394" y="2524"/>
                    <a:pt x="2441" y="2501"/>
                    <a:pt x="2465" y="2477"/>
                  </a:cubicBezTo>
                  <a:cubicBezTo>
                    <a:pt x="2525" y="2417"/>
                    <a:pt x="2525" y="2298"/>
                    <a:pt x="2465" y="2239"/>
                  </a:cubicBezTo>
                  <a:lnTo>
                    <a:pt x="2298" y="2072"/>
                  </a:lnTo>
                  <a:cubicBezTo>
                    <a:pt x="2406" y="1941"/>
                    <a:pt x="2465" y="1774"/>
                    <a:pt x="2501" y="1608"/>
                  </a:cubicBezTo>
                  <a:lnTo>
                    <a:pt x="2715" y="1608"/>
                  </a:lnTo>
                  <a:cubicBezTo>
                    <a:pt x="2810" y="1608"/>
                    <a:pt x="2882" y="1536"/>
                    <a:pt x="2882" y="1453"/>
                  </a:cubicBezTo>
                  <a:cubicBezTo>
                    <a:pt x="2882" y="1358"/>
                    <a:pt x="2810" y="1286"/>
                    <a:pt x="2727" y="1286"/>
                  </a:cubicBezTo>
                  <a:lnTo>
                    <a:pt x="2501" y="1286"/>
                  </a:lnTo>
                  <a:cubicBezTo>
                    <a:pt x="2465" y="1108"/>
                    <a:pt x="2406" y="953"/>
                    <a:pt x="2310" y="822"/>
                  </a:cubicBezTo>
                  <a:lnTo>
                    <a:pt x="2465" y="655"/>
                  </a:lnTo>
                  <a:cubicBezTo>
                    <a:pt x="2525" y="596"/>
                    <a:pt x="2525" y="476"/>
                    <a:pt x="2465" y="417"/>
                  </a:cubicBezTo>
                  <a:cubicBezTo>
                    <a:pt x="2435" y="387"/>
                    <a:pt x="2391" y="372"/>
                    <a:pt x="2346" y="372"/>
                  </a:cubicBezTo>
                  <a:cubicBezTo>
                    <a:pt x="2301" y="372"/>
                    <a:pt x="2257" y="387"/>
                    <a:pt x="2227" y="417"/>
                  </a:cubicBezTo>
                  <a:lnTo>
                    <a:pt x="2072" y="584"/>
                  </a:lnTo>
                  <a:cubicBezTo>
                    <a:pt x="1929" y="476"/>
                    <a:pt x="1775" y="417"/>
                    <a:pt x="1608" y="393"/>
                  </a:cubicBezTo>
                  <a:lnTo>
                    <a:pt x="1608" y="167"/>
                  </a:lnTo>
                  <a:cubicBezTo>
                    <a:pt x="1608" y="84"/>
                    <a:pt x="1536" y="0"/>
                    <a:pt x="1441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130;p12">
              <a:extLst>
                <a:ext uri="{FF2B5EF4-FFF2-40B4-BE49-F238E27FC236}">
                  <a16:creationId xmlns:a16="http://schemas.microsoft.com/office/drawing/2014/main" id="{60125035-F67F-5258-E209-56102B15C8F9}"/>
                </a:ext>
              </a:extLst>
            </p:cNvPr>
            <p:cNvSpPr/>
            <p:nvPr/>
          </p:nvSpPr>
          <p:spPr>
            <a:xfrm>
              <a:off x="3693751" y="2004147"/>
              <a:ext cx="34721" cy="35101"/>
            </a:xfrm>
            <a:custGeom>
              <a:avLst/>
              <a:gdLst/>
              <a:ahLst/>
              <a:cxnLst/>
              <a:rect l="l" t="t" r="r" b="b"/>
              <a:pathLst>
                <a:path w="1096" h="1108" extrusionOk="0">
                  <a:moveTo>
                    <a:pt x="548" y="345"/>
                  </a:moveTo>
                  <a:cubicBezTo>
                    <a:pt x="667" y="345"/>
                    <a:pt x="751" y="441"/>
                    <a:pt x="751" y="560"/>
                  </a:cubicBezTo>
                  <a:cubicBezTo>
                    <a:pt x="751" y="679"/>
                    <a:pt x="667" y="762"/>
                    <a:pt x="548" y="762"/>
                  </a:cubicBezTo>
                  <a:cubicBezTo>
                    <a:pt x="429" y="762"/>
                    <a:pt x="334" y="679"/>
                    <a:pt x="334" y="560"/>
                  </a:cubicBezTo>
                  <a:cubicBezTo>
                    <a:pt x="334" y="441"/>
                    <a:pt x="429" y="345"/>
                    <a:pt x="548" y="345"/>
                  </a:cubicBezTo>
                  <a:close/>
                  <a:moveTo>
                    <a:pt x="548" y="0"/>
                  </a:moveTo>
                  <a:cubicBezTo>
                    <a:pt x="251" y="0"/>
                    <a:pt x="1" y="262"/>
                    <a:pt x="1" y="560"/>
                  </a:cubicBezTo>
                  <a:cubicBezTo>
                    <a:pt x="1" y="857"/>
                    <a:pt x="251" y="1107"/>
                    <a:pt x="548" y="1107"/>
                  </a:cubicBezTo>
                  <a:cubicBezTo>
                    <a:pt x="846" y="1107"/>
                    <a:pt x="1096" y="857"/>
                    <a:pt x="1096" y="560"/>
                  </a:cubicBezTo>
                  <a:cubicBezTo>
                    <a:pt x="1096" y="262"/>
                    <a:pt x="846" y="0"/>
                    <a:pt x="54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31;p12">
              <a:extLst>
                <a:ext uri="{FF2B5EF4-FFF2-40B4-BE49-F238E27FC236}">
                  <a16:creationId xmlns:a16="http://schemas.microsoft.com/office/drawing/2014/main" id="{DB23E7E9-A842-5496-0390-FF943C08ED82}"/>
                </a:ext>
              </a:extLst>
            </p:cNvPr>
            <p:cNvSpPr/>
            <p:nvPr/>
          </p:nvSpPr>
          <p:spPr>
            <a:xfrm>
              <a:off x="3679052" y="2008297"/>
              <a:ext cx="210482" cy="228983"/>
            </a:xfrm>
            <a:custGeom>
              <a:avLst/>
              <a:gdLst/>
              <a:ahLst/>
              <a:cxnLst/>
              <a:rect l="l" t="t" r="r" b="b"/>
              <a:pathLst>
                <a:path w="6644" h="7228" extrusionOk="0">
                  <a:moveTo>
                    <a:pt x="4179" y="334"/>
                  </a:moveTo>
                  <a:lnTo>
                    <a:pt x="4179" y="762"/>
                  </a:lnTo>
                  <a:lnTo>
                    <a:pt x="4179" y="786"/>
                  </a:lnTo>
                  <a:cubicBezTo>
                    <a:pt x="4179" y="869"/>
                    <a:pt x="4239" y="941"/>
                    <a:pt x="4334" y="965"/>
                  </a:cubicBezTo>
                  <a:cubicBezTo>
                    <a:pt x="4596" y="988"/>
                    <a:pt x="4846" y="1107"/>
                    <a:pt x="5072" y="1274"/>
                  </a:cubicBezTo>
                  <a:cubicBezTo>
                    <a:pt x="5102" y="1299"/>
                    <a:pt x="5138" y="1311"/>
                    <a:pt x="5174" y="1311"/>
                  </a:cubicBezTo>
                  <a:cubicBezTo>
                    <a:pt x="5225" y="1311"/>
                    <a:pt x="5276" y="1287"/>
                    <a:pt x="5310" y="1238"/>
                  </a:cubicBezTo>
                  <a:lnTo>
                    <a:pt x="5322" y="1227"/>
                  </a:lnTo>
                  <a:lnTo>
                    <a:pt x="5620" y="929"/>
                  </a:lnTo>
                  <a:lnTo>
                    <a:pt x="5715" y="1024"/>
                  </a:lnTo>
                  <a:lnTo>
                    <a:pt x="5418" y="1322"/>
                  </a:lnTo>
                  <a:lnTo>
                    <a:pt x="5406" y="1334"/>
                  </a:lnTo>
                  <a:cubicBezTo>
                    <a:pt x="5322" y="1393"/>
                    <a:pt x="5322" y="1500"/>
                    <a:pt x="5370" y="1572"/>
                  </a:cubicBezTo>
                  <a:cubicBezTo>
                    <a:pt x="5537" y="1798"/>
                    <a:pt x="5632" y="2048"/>
                    <a:pt x="5679" y="2310"/>
                  </a:cubicBezTo>
                  <a:cubicBezTo>
                    <a:pt x="5703" y="2405"/>
                    <a:pt x="5775" y="2465"/>
                    <a:pt x="5858" y="2465"/>
                  </a:cubicBezTo>
                  <a:lnTo>
                    <a:pt x="6311" y="2465"/>
                  </a:lnTo>
                  <a:lnTo>
                    <a:pt x="6311" y="2572"/>
                  </a:lnTo>
                  <a:lnTo>
                    <a:pt x="5846" y="2572"/>
                  </a:lnTo>
                  <a:cubicBezTo>
                    <a:pt x="5763" y="2572"/>
                    <a:pt x="5679" y="2631"/>
                    <a:pt x="5668" y="2715"/>
                  </a:cubicBezTo>
                  <a:cubicBezTo>
                    <a:pt x="5632" y="2989"/>
                    <a:pt x="5525" y="3239"/>
                    <a:pt x="5358" y="3465"/>
                  </a:cubicBezTo>
                  <a:cubicBezTo>
                    <a:pt x="5298" y="3536"/>
                    <a:pt x="5310" y="3643"/>
                    <a:pt x="5382" y="3703"/>
                  </a:cubicBezTo>
                  <a:lnTo>
                    <a:pt x="5406" y="3715"/>
                  </a:lnTo>
                  <a:lnTo>
                    <a:pt x="5715" y="4024"/>
                  </a:lnTo>
                  <a:lnTo>
                    <a:pt x="5620" y="4120"/>
                  </a:lnTo>
                  <a:lnTo>
                    <a:pt x="5310" y="3798"/>
                  </a:lnTo>
                  <a:cubicBezTo>
                    <a:pt x="5310" y="3798"/>
                    <a:pt x="5310" y="3786"/>
                    <a:pt x="5298" y="3786"/>
                  </a:cubicBezTo>
                  <a:cubicBezTo>
                    <a:pt x="5266" y="3747"/>
                    <a:pt x="5218" y="3729"/>
                    <a:pt x="5171" y="3729"/>
                  </a:cubicBezTo>
                  <a:cubicBezTo>
                    <a:pt x="5132" y="3729"/>
                    <a:pt x="5092" y="3741"/>
                    <a:pt x="5060" y="3763"/>
                  </a:cubicBezTo>
                  <a:cubicBezTo>
                    <a:pt x="4846" y="3917"/>
                    <a:pt x="4584" y="4024"/>
                    <a:pt x="4310" y="4072"/>
                  </a:cubicBezTo>
                  <a:cubicBezTo>
                    <a:pt x="4227" y="4084"/>
                    <a:pt x="4167" y="4155"/>
                    <a:pt x="4167" y="4251"/>
                  </a:cubicBezTo>
                  <a:lnTo>
                    <a:pt x="4167" y="4263"/>
                  </a:lnTo>
                  <a:lnTo>
                    <a:pt x="4167" y="4715"/>
                  </a:lnTo>
                  <a:lnTo>
                    <a:pt x="4060" y="4715"/>
                  </a:lnTo>
                  <a:lnTo>
                    <a:pt x="4060" y="4275"/>
                  </a:lnTo>
                  <a:lnTo>
                    <a:pt x="4060" y="4263"/>
                  </a:lnTo>
                  <a:cubicBezTo>
                    <a:pt x="4060" y="4179"/>
                    <a:pt x="4001" y="4096"/>
                    <a:pt x="3917" y="4084"/>
                  </a:cubicBezTo>
                  <a:cubicBezTo>
                    <a:pt x="3644" y="4060"/>
                    <a:pt x="3393" y="3941"/>
                    <a:pt x="3167" y="3774"/>
                  </a:cubicBezTo>
                  <a:cubicBezTo>
                    <a:pt x="3136" y="3749"/>
                    <a:pt x="3099" y="3736"/>
                    <a:pt x="3061" y="3736"/>
                  </a:cubicBezTo>
                  <a:cubicBezTo>
                    <a:pt x="3012" y="3736"/>
                    <a:pt x="2963" y="3758"/>
                    <a:pt x="2929" y="3798"/>
                  </a:cubicBezTo>
                  <a:cubicBezTo>
                    <a:pt x="2929" y="3798"/>
                    <a:pt x="2929" y="3822"/>
                    <a:pt x="2917" y="3822"/>
                  </a:cubicBezTo>
                  <a:lnTo>
                    <a:pt x="2608" y="4132"/>
                  </a:lnTo>
                  <a:lnTo>
                    <a:pt x="2512" y="4036"/>
                  </a:lnTo>
                  <a:lnTo>
                    <a:pt x="2810" y="3739"/>
                  </a:lnTo>
                  <a:lnTo>
                    <a:pt x="2822" y="3727"/>
                  </a:lnTo>
                  <a:cubicBezTo>
                    <a:pt x="2822" y="3727"/>
                    <a:pt x="2846" y="3727"/>
                    <a:pt x="2846" y="3715"/>
                  </a:cubicBezTo>
                  <a:cubicBezTo>
                    <a:pt x="2917" y="3655"/>
                    <a:pt x="2917" y="3548"/>
                    <a:pt x="2870" y="3477"/>
                  </a:cubicBezTo>
                  <a:cubicBezTo>
                    <a:pt x="2703" y="3262"/>
                    <a:pt x="2608" y="3001"/>
                    <a:pt x="2560" y="2727"/>
                  </a:cubicBezTo>
                  <a:cubicBezTo>
                    <a:pt x="2548" y="2643"/>
                    <a:pt x="2465" y="2584"/>
                    <a:pt x="2381" y="2584"/>
                  </a:cubicBezTo>
                  <a:lnTo>
                    <a:pt x="1929" y="2584"/>
                  </a:lnTo>
                  <a:lnTo>
                    <a:pt x="1929" y="2465"/>
                  </a:lnTo>
                  <a:lnTo>
                    <a:pt x="2381" y="2465"/>
                  </a:lnTo>
                  <a:cubicBezTo>
                    <a:pt x="2465" y="2465"/>
                    <a:pt x="2548" y="2405"/>
                    <a:pt x="2560" y="2310"/>
                  </a:cubicBezTo>
                  <a:cubicBezTo>
                    <a:pt x="2584" y="2048"/>
                    <a:pt x="2703" y="1798"/>
                    <a:pt x="2870" y="1572"/>
                  </a:cubicBezTo>
                  <a:cubicBezTo>
                    <a:pt x="2929" y="1500"/>
                    <a:pt x="2917" y="1393"/>
                    <a:pt x="2846" y="1334"/>
                  </a:cubicBezTo>
                  <a:lnTo>
                    <a:pt x="2822" y="1322"/>
                  </a:lnTo>
                  <a:lnTo>
                    <a:pt x="2524" y="1024"/>
                  </a:lnTo>
                  <a:lnTo>
                    <a:pt x="2620" y="929"/>
                  </a:lnTo>
                  <a:lnTo>
                    <a:pt x="2917" y="1227"/>
                  </a:lnTo>
                  <a:lnTo>
                    <a:pt x="2929" y="1238"/>
                  </a:lnTo>
                  <a:cubicBezTo>
                    <a:pt x="2963" y="1286"/>
                    <a:pt x="3012" y="1306"/>
                    <a:pt x="3062" y="1306"/>
                  </a:cubicBezTo>
                  <a:cubicBezTo>
                    <a:pt x="3099" y="1306"/>
                    <a:pt x="3137" y="1295"/>
                    <a:pt x="3167" y="1274"/>
                  </a:cubicBezTo>
                  <a:cubicBezTo>
                    <a:pt x="3393" y="1107"/>
                    <a:pt x="3644" y="1000"/>
                    <a:pt x="3917" y="953"/>
                  </a:cubicBezTo>
                  <a:cubicBezTo>
                    <a:pt x="4001" y="941"/>
                    <a:pt x="4060" y="869"/>
                    <a:pt x="4060" y="774"/>
                  </a:cubicBezTo>
                  <a:lnTo>
                    <a:pt x="4060" y="762"/>
                  </a:lnTo>
                  <a:lnTo>
                    <a:pt x="4060" y="334"/>
                  </a:lnTo>
                  <a:close/>
                  <a:moveTo>
                    <a:pt x="3894" y="0"/>
                  </a:moveTo>
                  <a:cubicBezTo>
                    <a:pt x="3810" y="0"/>
                    <a:pt x="3739" y="84"/>
                    <a:pt x="3739" y="167"/>
                  </a:cubicBezTo>
                  <a:lnTo>
                    <a:pt x="3739" y="667"/>
                  </a:lnTo>
                  <a:cubicBezTo>
                    <a:pt x="3513" y="703"/>
                    <a:pt x="3298" y="798"/>
                    <a:pt x="3108" y="929"/>
                  </a:cubicBezTo>
                  <a:lnTo>
                    <a:pt x="2762" y="584"/>
                  </a:lnTo>
                  <a:cubicBezTo>
                    <a:pt x="2733" y="554"/>
                    <a:pt x="2688" y="539"/>
                    <a:pt x="2643" y="539"/>
                  </a:cubicBezTo>
                  <a:cubicBezTo>
                    <a:pt x="2599" y="539"/>
                    <a:pt x="2554" y="554"/>
                    <a:pt x="2524" y="584"/>
                  </a:cubicBezTo>
                  <a:lnTo>
                    <a:pt x="2203" y="917"/>
                  </a:lnTo>
                  <a:cubicBezTo>
                    <a:pt x="2167" y="941"/>
                    <a:pt x="2155" y="988"/>
                    <a:pt x="2155" y="1036"/>
                  </a:cubicBezTo>
                  <a:cubicBezTo>
                    <a:pt x="2155" y="1084"/>
                    <a:pt x="2167" y="1119"/>
                    <a:pt x="2203" y="1155"/>
                  </a:cubicBezTo>
                  <a:lnTo>
                    <a:pt x="2536" y="1500"/>
                  </a:lnTo>
                  <a:cubicBezTo>
                    <a:pt x="2417" y="1691"/>
                    <a:pt x="2334" y="1893"/>
                    <a:pt x="2274" y="2119"/>
                  </a:cubicBezTo>
                  <a:lnTo>
                    <a:pt x="1786" y="2119"/>
                  </a:lnTo>
                  <a:cubicBezTo>
                    <a:pt x="1691" y="2119"/>
                    <a:pt x="1619" y="2191"/>
                    <a:pt x="1619" y="2286"/>
                  </a:cubicBezTo>
                  <a:lnTo>
                    <a:pt x="1619" y="2751"/>
                  </a:lnTo>
                  <a:cubicBezTo>
                    <a:pt x="1619" y="2834"/>
                    <a:pt x="1691" y="2905"/>
                    <a:pt x="1786" y="2905"/>
                  </a:cubicBezTo>
                  <a:lnTo>
                    <a:pt x="2274" y="2905"/>
                  </a:lnTo>
                  <a:cubicBezTo>
                    <a:pt x="2322" y="3084"/>
                    <a:pt x="2381" y="3251"/>
                    <a:pt x="2465" y="3417"/>
                  </a:cubicBezTo>
                  <a:lnTo>
                    <a:pt x="1084" y="3417"/>
                  </a:lnTo>
                  <a:cubicBezTo>
                    <a:pt x="988" y="3417"/>
                    <a:pt x="917" y="3489"/>
                    <a:pt x="917" y="3584"/>
                  </a:cubicBezTo>
                  <a:cubicBezTo>
                    <a:pt x="917" y="3667"/>
                    <a:pt x="988" y="3739"/>
                    <a:pt x="1084" y="3739"/>
                  </a:cubicBezTo>
                  <a:lnTo>
                    <a:pt x="2334" y="3739"/>
                  </a:lnTo>
                  <a:lnTo>
                    <a:pt x="2203" y="3882"/>
                  </a:lnTo>
                  <a:cubicBezTo>
                    <a:pt x="2143" y="3941"/>
                    <a:pt x="2143" y="4060"/>
                    <a:pt x="2203" y="4120"/>
                  </a:cubicBezTo>
                  <a:lnTo>
                    <a:pt x="2524" y="4441"/>
                  </a:lnTo>
                  <a:cubicBezTo>
                    <a:pt x="2560" y="4477"/>
                    <a:pt x="2608" y="4489"/>
                    <a:pt x="2643" y="4489"/>
                  </a:cubicBezTo>
                  <a:cubicBezTo>
                    <a:pt x="2691" y="4489"/>
                    <a:pt x="2739" y="4477"/>
                    <a:pt x="2762" y="4441"/>
                  </a:cubicBezTo>
                  <a:lnTo>
                    <a:pt x="3108" y="4096"/>
                  </a:lnTo>
                  <a:cubicBezTo>
                    <a:pt x="3286" y="4215"/>
                    <a:pt x="3489" y="4310"/>
                    <a:pt x="3703" y="4358"/>
                  </a:cubicBezTo>
                  <a:lnTo>
                    <a:pt x="3703" y="4370"/>
                  </a:lnTo>
                  <a:lnTo>
                    <a:pt x="3703" y="5144"/>
                  </a:lnTo>
                  <a:lnTo>
                    <a:pt x="155" y="5144"/>
                  </a:lnTo>
                  <a:cubicBezTo>
                    <a:pt x="72" y="5144"/>
                    <a:pt x="0" y="5215"/>
                    <a:pt x="0" y="5310"/>
                  </a:cubicBezTo>
                  <a:cubicBezTo>
                    <a:pt x="0" y="5394"/>
                    <a:pt x="72" y="5465"/>
                    <a:pt x="155" y="5465"/>
                  </a:cubicBezTo>
                  <a:lnTo>
                    <a:pt x="4417" y="5465"/>
                  </a:lnTo>
                  <a:lnTo>
                    <a:pt x="4120" y="7037"/>
                  </a:lnTo>
                  <a:cubicBezTo>
                    <a:pt x="4108" y="7120"/>
                    <a:pt x="4167" y="7215"/>
                    <a:pt x="4251" y="7227"/>
                  </a:cubicBezTo>
                  <a:lnTo>
                    <a:pt x="4286" y="7227"/>
                  </a:lnTo>
                  <a:cubicBezTo>
                    <a:pt x="4358" y="7227"/>
                    <a:pt x="4429" y="7168"/>
                    <a:pt x="4441" y="7096"/>
                  </a:cubicBezTo>
                  <a:lnTo>
                    <a:pt x="4787" y="5322"/>
                  </a:lnTo>
                  <a:cubicBezTo>
                    <a:pt x="4798" y="5275"/>
                    <a:pt x="4787" y="5215"/>
                    <a:pt x="4763" y="5191"/>
                  </a:cubicBezTo>
                  <a:cubicBezTo>
                    <a:pt x="4727" y="5144"/>
                    <a:pt x="4679" y="5132"/>
                    <a:pt x="4620" y="5132"/>
                  </a:cubicBezTo>
                  <a:lnTo>
                    <a:pt x="4048" y="5132"/>
                  </a:lnTo>
                  <a:lnTo>
                    <a:pt x="4048" y="5013"/>
                  </a:lnTo>
                  <a:lnTo>
                    <a:pt x="4370" y="5013"/>
                  </a:lnTo>
                  <a:cubicBezTo>
                    <a:pt x="4465" y="5013"/>
                    <a:pt x="4536" y="4929"/>
                    <a:pt x="4536" y="4846"/>
                  </a:cubicBezTo>
                  <a:lnTo>
                    <a:pt x="4536" y="4358"/>
                  </a:lnTo>
                  <a:cubicBezTo>
                    <a:pt x="4763" y="4310"/>
                    <a:pt x="4965" y="4215"/>
                    <a:pt x="5168" y="4084"/>
                  </a:cubicBezTo>
                  <a:lnTo>
                    <a:pt x="5501" y="4429"/>
                  </a:lnTo>
                  <a:cubicBezTo>
                    <a:pt x="5537" y="4453"/>
                    <a:pt x="5584" y="4477"/>
                    <a:pt x="5620" y="4477"/>
                  </a:cubicBezTo>
                  <a:cubicBezTo>
                    <a:pt x="5668" y="4477"/>
                    <a:pt x="5715" y="4453"/>
                    <a:pt x="5739" y="4429"/>
                  </a:cubicBezTo>
                  <a:lnTo>
                    <a:pt x="6072" y="4096"/>
                  </a:lnTo>
                  <a:cubicBezTo>
                    <a:pt x="6096" y="4072"/>
                    <a:pt x="6108" y="4024"/>
                    <a:pt x="6108" y="3977"/>
                  </a:cubicBezTo>
                  <a:cubicBezTo>
                    <a:pt x="6108" y="3941"/>
                    <a:pt x="6096" y="3894"/>
                    <a:pt x="6072" y="3858"/>
                  </a:cubicBezTo>
                  <a:lnTo>
                    <a:pt x="5727" y="3524"/>
                  </a:lnTo>
                  <a:cubicBezTo>
                    <a:pt x="5846" y="3322"/>
                    <a:pt x="5930" y="3120"/>
                    <a:pt x="5989" y="2893"/>
                  </a:cubicBezTo>
                  <a:lnTo>
                    <a:pt x="6489" y="2893"/>
                  </a:lnTo>
                  <a:cubicBezTo>
                    <a:pt x="6572" y="2893"/>
                    <a:pt x="6644" y="2822"/>
                    <a:pt x="6644" y="2727"/>
                  </a:cubicBezTo>
                  <a:lnTo>
                    <a:pt x="6644" y="2274"/>
                  </a:lnTo>
                  <a:cubicBezTo>
                    <a:pt x="6632" y="2191"/>
                    <a:pt x="6561" y="2119"/>
                    <a:pt x="6477" y="2119"/>
                  </a:cubicBezTo>
                  <a:lnTo>
                    <a:pt x="5977" y="2119"/>
                  </a:lnTo>
                  <a:cubicBezTo>
                    <a:pt x="5941" y="1893"/>
                    <a:pt x="5846" y="1691"/>
                    <a:pt x="5715" y="1500"/>
                  </a:cubicBezTo>
                  <a:lnTo>
                    <a:pt x="6060" y="1155"/>
                  </a:lnTo>
                  <a:cubicBezTo>
                    <a:pt x="6084" y="1119"/>
                    <a:pt x="6096" y="1084"/>
                    <a:pt x="6096" y="1036"/>
                  </a:cubicBezTo>
                  <a:cubicBezTo>
                    <a:pt x="6096" y="988"/>
                    <a:pt x="6084" y="941"/>
                    <a:pt x="6060" y="917"/>
                  </a:cubicBezTo>
                  <a:lnTo>
                    <a:pt x="5727" y="584"/>
                  </a:lnTo>
                  <a:cubicBezTo>
                    <a:pt x="5697" y="554"/>
                    <a:pt x="5653" y="539"/>
                    <a:pt x="5608" y="539"/>
                  </a:cubicBezTo>
                  <a:cubicBezTo>
                    <a:pt x="5563" y="539"/>
                    <a:pt x="5519" y="554"/>
                    <a:pt x="5489" y="584"/>
                  </a:cubicBezTo>
                  <a:lnTo>
                    <a:pt x="5144" y="929"/>
                  </a:lnTo>
                  <a:cubicBezTo>
                    <a:pt x="4953" y="810"/>
                    <a:pt x="4751" y="726"/>
                    <a:pt x="4525" y="667"/>
                  </a:cubicBezTo>
                  <a:lnTo>
                    <a:pt x="4525" y="167"/>
                  </a:lnTo>
                  <a:cubicBezTo>
                    <a:pt x="4525" y="84"/>
                    <a:pt x="4453" y="0"/>
                    <a:pt x="435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32;p12">
              <a:extLst>
                <a:ext uri="{FF2B5EF4-FFF2-40B4-BE49-F238E27FC236}">
                  <a16:creationId xmlns:a16="http://schemas.microsoft.com/office/drawing/2014/main" id="{AFE04E4E-C1B3-13B2-5C85-CF00CF609EAB}"/>
                </a:ext>
              </a:extLst>
            </p:cNvPr>
            <p:cNvSpPr/>
            <p:nvPr/>
          </p:nvSpPr>
          <p:spPr>
            <a:xfrm>
              <a:off x="3772951" y="2050907"/>
              <a:ext cx="73973" cy="73593"/>
            </a:xfrm>
            <a:custGeom>
              <a:avLst/>
              <a:gdLst/>
              <a:ahLst/>
              <a:cxnLst/>
              <a:rect l="l" t="t" r="r" b="b"/>
              <a:pathLst>
                <a:path w="2335" h="2323" extrusionOk="0">
                  <a:moveTo>
                    <a:pt x="1156" y="322"/>
                  </a:moveTo>
                  <a:cubicBezTo>
                    <a:pt x="1620" y="322"/>
                    <a:pt x="1989" y="703"/>
                    <a:pt x="1989" y="1167"/>
                  </a:cubicBezTo>
                  <a:cubicBezTo>
                    <a:pt x="1989" y="1620"/>
                    <a:pt x="1620" y="2001"/>
                    <a:pt x="1156" y="2001"/>
                  </a:cubicBezTo>
                  <a:cubicBezTo>
                    <a:pt x="691" y="2001"/>
                    <a:pt x="322" y="1620"/>
                    <a:pt x="322" y="1167"/>
                  </a:cubicBezTo>
                  <a:cubicBezTo>
                    <a:pt x="322" y="703"/>
                    <a:pt x="691" y="322"/>
                    <a:pt x="1156" y="322"/>
                  </a:cubicBezTo>
                  <a:close/>
                  <a:moveTo>
                    <a:pt x="1156" y="1"/>
                  </a:moveTo>
                  <a:cubicBezTo>
                    <a:pt x="513" y="1"/>
                    <a:pt x="1" y="524"/>
                    <a:pt x="1" y="1167"/>
                  </a:cubicBezTo>
                  <a:cubicBezTo>
                    <a:pt x="1" y="1798"/>
                    <a:pt x="513" y="2322"/>
                    <a:pt x="1156" y="2322"/>
                  </a:cubicBezTo>
                  <a:cubicBezTo>
                    <a:pt x="1799" y="2322"/>
                    <a:pt x="2323" y="1798"/>
                    <a:pt x="2323" y="1167"/>
                  </a:cubicBezTo>
                  <a:cubicBezTo>
                    <a:pt x="2334" y="524"/>
                    <a:pt x="1811" y="1"/>
                    <a:pt x="1156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33;p12">
              <a:extLst>
                <a:ext uri="{FF2B5EF4-FFF2-40B4-BE49-F238E27FC236}">
                  <a16:creationId xmlns:a16="http://schemas.microsoft.com/office/drawing/2014/main" id="{33F9A560-3143-E520-3100-67D4A13FD3DE}"/>
                </a:ext>
              </a:extLst>
            </p:cNvPr>
            <p:cNvSpPr/>
            <p:nvPr/>
          </p:nvSpPr>
          <p:spPr>
            <a:xfrm>
              <a:off x="3790312" y="2069028"/>
              <a:ext cx="38491" cy="38491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322"/>
                  </a:moveTo>
                  <a:cubicBezTo>
                    <a:pt x="763" y="322"/>
                    <a:pt x="882" y="441"/>
                    <a:pt x="882" y="595"/>
                  </a:cubicBezTo>
                  <a:cubicBezTo>
                    <a:pt x="882" y="738"/>
                    <a:pt x="763" y="857"/>
                    <a:pt x="608" y="857"/>
                  </a:cubicBezTo>
                  <a:cubicBezTo>
                    <a:pt x="465" y="857"/>
                    <a:pt x="346" y="738"/>
                    <a:pt x="346" y="595"/>
                  </a:cubicBezTo>
                  <a:cubicBezTo>
                    <a:pt x="346" y="441"/>
                    <a:pt x="465" y="322"/>
                    <a:pt x="608" y="322"/>
                  </a:cubicBezTo>
                  <a:close/>
                  <a:moveTo>
                    <a:pt x="608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62" y="1215"/>
                    <a:pt x="608" y="1215"/>
                  </a:cubicBezTo>
                  <a:cubicBezTo>
                    <a:pt x="941" y="1215"/>
                    <a:pt x="1215" y="953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4;p12">
              <a:extLst>
                <a:ext uri="{FF2B5EF4-FFF2-40B4-BE49-F238E27FC236}">
                  <a16:creationId xmlns:a16="http://schemas.microsoft.com/office/drawing/2014/main" id="{98F92301-C237-76CD-ABF9-65D099AAADC6}"/>
                </a:ext>
              </a:extLst>
            </p:cNvPr>
            <p:cNvSpPr/>
            <p:nvPr/>
          </p:nvSpPr>
          <p:spPr>
            <a:xfrm>
              <a:off x="3522521" y="2081447"/>
              <a:ext cx="294212" cy="225688"/>
            </a:xfrm>
            <a:custGeom>
              <a:avLst/>
              <a:gdLst/>
              <a:ahLst/>
              <a:cxnLst/>
              <a:rect l="l" t="t" r="r" b="b"/>
              <a:pathLst>
                <a:path w="9287" h="7124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6954"/>
                  </a:lnTo>
                  <a:cubicBezTo>
                    <a:pt x="0" y="7121"/>
                    <a:pt x="143" y="7121"/>
                    <a:pt x="262" y="7121"/>
                  </a:cubicBezTo>
                  <a:cubicBezTo>
                    <a:pt x="351" y="7121"/>
                    <a:pt x="2483" y="7124"/>
                    <a:pt x="4603" y="7124"/>
                  </a:cubicBezTo>
                  <a:cubicBezTo>
                    <a:pt x="6724" y="7124"/>
                    <a:pt x="8835" y="7121"/>
                    <a:pt x="8882" y="7109"/>
                  </a:cubicBezTo>
                  <a:cubicBezTo>
                    <a:pt x="8942" y="7085"/>
                    <a:pt x="8989" y="7026"/>
                    <a:pt x="9001" y="6966"/>
                  </a:cubicBezTo>
                  <a:lnTo>
                    <a:pt x="9287" y="5466"/>
                  </a:lnTo>
                  <a:cubicBezTo>
                    <a:pt x="9275" y="5395"/>
                    <a:pt x="9216" y="5299"/>
                    <a:pt x="9120" y="5287"/>
                  </a:cubicBezTo>
                  <a:cubicBezTo>
                    <a:pt x="9113" y="5286"/>
                    <a:pt x="9106" y="5286"/>
                    <a:pt x="9099" y="5286"/>
                  </a:cubicBezTo>
                  <a:cubicBezTo>
                    <a:pt x="9021" y="5286"/>
                    <a:pt x="8941" y="5342"/>
                    <a:pt x="8930" y="5418"/>
                  </a:cubicBezTo>
                  <a:lnTo>
                    <a:pt x="8680" y="6788"/>
                  </a:lnTo>
                  <a:lnTo>
                    <a:pt x="357" y="6788"/>
                  </a:lnTo>
                  <a:lnTo>
                    <a:pt x="1036" y="3192"/>
                  </a:lnTo>
                  <a:lnTo>
                    <a:pt x="4429" y="3192"/>
                  </a:lnTo>
                  <a:cubicBezTo>
                    <a:pt x="4524" y="3192"/>
                    <a:pt x="4596" y="3120"/>
                    <a:pt x="4596" y="3025"/>
                  </a:cubicBezTo>
                  <a:cubicBezTo>
                    <a:pt x="4596" y="2930"/>
                    <a:pt x="4524" y="2858"/>
                    <a:pt x="4429" y="2858"/>
                  </a:cubicBezTo>
                  <a:lnTo>
                    <a:pt x="905" y="2858"/>
                  </a:lnTo>
                  <a:cubicBezTo>
                    <a:pt x="834" y="2858"/>
                    <a:pt x="750" y="2918"/>
                    <a:pt x="738" y="2989"/>
                  </a:cubicBezTo>
                  <a:lnTo>
                    <a:pt x="322" y="5168"/>
                  </a:lnTo>
                  <a:lnTo>
                    <a:pt x="322" y="334"/>
                  </a:lnTo>
                  <a:lnTo>
                    <a:pt x="2453" y="334"/>
                  </a:lnTo>
                  <a:lnTo>
                    <a:pt x="3536" y="1418"/>
                  </a:lnTo>
                  <a:cubicBezTo>
                    <a:pt x="3572" y="1442"/>
                    <a:pt x="3608" y="1465"/>
                    <a:pt x="3655" y="1465"/>
                  </a:cubicBezTo>
                  <a:lnTo>
                    <a:pt x="5358" y="1465"/>
                  </a:lnTo>
                  <a:cubicBezTo>
                    <a:pt x="5441" y="1465"/>
                    <a:pt x="5513" y="1394"/>
                    <a:pt x="5513" y="1299"/>
                  </a:cubicBezTo>
                  <a:cubicBezTo>
                    <a:pt x="5513" y="1204"/>
                    <a:pt x="5441" y="1132"/>
                    <a:pt x="5358" y="1132"/>
                  </a:cubicBezTo>
                  <a:lnTo>
                    <a:pt x="3727" y="1132"/>
                  </a:lnTo>
                  <a:lnTo>
                    <a:pt x="2643" y="49"/>
                  </a:lnTo>
                  <a:cubicBezTo>
                    <a:pt x="2619" y="13"/>
                    <a:pt x="2572" y="1"/>
                    <a:pt x="2524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35;p12">
              <a:extLst>
                <a:ext uri="{FF2B5EF4-FFF2-40B4-BE49-F238E27FC236}">
                  <a16:creationId xmlns:a16="http://schemas.microsoft.com/office/drawing/2014/main" id="{9E68BC6A-F32A-F5BA-F413-2B6C49FFB83B}"/>
                </a:ext>
              </a:extLst>
            </p:cNvPr>
            <p:cNvSpPr/>
            <p:nvPr/>
          </p:nvSpPr>
          <p:spPr>
            <a:xfrm>
              <a:off x="3810682" y="2248812"/>
              <a:ext cx="1774" cy="253"/>
            </a:xfrm>
            <a:custGeom>
              <a:avLst/>
              <a:gdLst/>
              <a:ahLst/>
              <a:cxnLst/>
              <a:rect l="l" t="t" r="r" b="b"/>
              <a:pathLst>
                <a:path w="56" h="8" extrusionOk="0">
                  <a:moveTo>
                    <a:pt x="1" y="1"/>
                  </a:moveTo>
                  <a:cubicBezTo>
                    <a:pt x="1" y="1"/>
                    <a:pt x="7" y="2"/>
                    <a:pt x="24" y="4"/>
                  </a:cubicBezTo>
                  <a:cubicBezTo>
                    <a:pt x="44" y="7"/>
                    <a:pt x="52" y="8"/>
                    <a:pt x="53" y="8"/>
                  </a:cubicBezTo>
                  <a:cubicBezTo>
                    <a:pt x="55" y="8"/>
                    <a:pt x="3" y="1"/>
                    <a:pt x="1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36;p12">
            <a:extLst>
              <a:ext uri="{FF2B5EF4-FFF2-40B4-BE49-F238E27FC236}">
                <a16:creationId xmlns:a16="http://schemas.microsoft.com/office/drawing/2014/main" id="{3300701D-991F-68C1-B582-3523FE20C2F3}"/>
              </a:ext>
            </a:extLst>
          </p:cNvPr>
          <p:cNvGrpSpPr/>
          <p:nvPr/>
        </p:nvGrpSpPr>
        <p:grpSpPr>
          <a:xfrm>
            <a:off x="7703019" y="1882199"/>
            <a:ext cx="253727" cy="251776"/>
            <a:chOff x="3522521" y="1975857"/>
            <a:chExt cx="367013" cy="331278"/>
          </a:xfrm>
        </p:grpSpPr>
        <p:sp>
          <p:nvSpPr>
            <p:cNvPr id="116" name="Google Shape;1137;p12">
              <a:extLst>
                <a:ext uri="{FF2B5EF4-FFF2-40B4-BE49-F238E27FC236}">
                  <a16:creationId xmlns:a16="http://schemas.microsoft.com/office/drawing/2014/main" id="{C5256C48-86CB-2C47-AEDE-2A3D69030C87}"/>
                </a:ext>
              </a:extLst>
            </p:cNvPr>
            <p:cNvSpPr/>
            <p:nvPr/>
          </p:nvSpPr>
          <p:spPr>
            <a:xfrm>
              <a:off x="3665841" y="1975857"/>
              <a:ext cx="91302" cy="91682"/>
            </a:xfrm>
            <a:custGeom>
              <a:avLst/>
              <a:gdLst/>
              <a:ahLst/>
              <a:cxnLst/>
              <a:rect l="l" t="t" r="r" b="b"/>
              <a:pathLst>
                <a:path w="2882" h="2894" extrusionOk="0">
                  <a:moveTo>
                    <a:pt x="1429" y="703"/>
                  </a:moveTo>
                  <a:cubicBezTo>
                    <a:pt x="1846" y="703"/>
                    <a:pt x="2167" y="1036"/>
                    <a:pt x="2167" y="1453"/>
                  </a:cubicBezTo>
                  <a:cubicBezTo>
                    <a:pt x="2167" y="1870"/>
                    <a:pt x="1834" y="2191"/>
                    <a:pt x="1429" y="2191"/>
                  </a:cubicBezTo>
                  <a:cubicBezTo>
                    <a:pt x="1024" y="2191"/>
                    <a:pt x="679" y="1870"/>
                    <a:pt x="679" y="1453"/>
                  </a:cubicBezTo>
                  <a:cubicBezTo>
                    <a:pt x="679" y="1048"/>
                    <a:pt x="1013" y="703"/>
                    <a:pt x="1429" y="703"/>
                  </a:cubicBezTo>
                  <a:close/>
                  <a:moveTo>
                    <a:pt x="1441" y="0"/>
                  </a:moveTo>
                  <a:cubicBezTo>
                    <a:pt x="1358" y="0"/>
                    <a:pt x="1274" y="84"/>
                    <a:pt x="1274" y="167"/>
                  </a:cubicBezTo>
                  <a:lnTo>
                    <a:pt x="1274" y="393"/>
                  </a:lnTo>
                  <a:cubicBezTo>
                    <a:pt x="1096" y="417"/>
                    <a:pt x="953" y="476"/>
                    <a:pt x="822" y="584"/>
                  </a:cubicBezTo>
                  <a:lnTo>
                    <a:pt x="655" y="417"/>
                  </a:lnTo>
                  <a:cubicBezTo>
                    <a:pt x="626" y="387"/>
                    <a:pt x="581" y="372"/>
                    <a:pt x="536" y="372"/>
                  </a:cubicBezTo>
                  <a:cubicBezTo>
                    <a:pt x="492" y="372"/>
                    <a:pt x="447" y="387"/>
                    <a:pt x="417" y="417"/>
                  </a:cubicBezTo>
                  <a:cubicBezTo>
                    <a:pt x="358" y="476"/>
                    <a:pt x="358" y="596"/>
                    <a:pt x="417" y="655"/>
                  </a:cubicBezTo>
                  <a:lnTo>
                    <a:pt x="584" y="822"/>
                  </a:lnTo>
                  <a:cubicBezTo>
                    <a:pt x="477" y="953"/>
                    <a:pt x="417" y="1119"/>
                    <a:pt x="381" y="1286"/>
                  </a:cubicBezTo>
                  <a:lnTo>
                    <a:pt x="167" y="1286"/>
                  </a:lnTo>
                  <a:cubicBezTo>
                    <a:pt x="72" y="1286"/>
                    <a:pt x="0" y="1358"/>
                    <a:pt x="0" y="1453"/>
                  </a:cubicBezTo>
                  <a:cubicBezTo>
                    <a:pt x="0" y="1536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6"/>
                    <a:pt x="477" y="1941"/>
                    <a:pt x="584" y="2072"/>
                  </a:cubicBezTo>
                  <a:lnTo>
                    <a:pt x="417" y="2239"/>
                  </a:lnTo>
                  <a:cubicBezTo>
                    <a:pt x="358" y="2298"/>
                    <a:pt x="358" y="2417"/>
                    <a:pt x="417" y="2477"/>
                  </a:cubicBezTo>
                  <a:cubicBezTo>
                    <a:pt x="441" y="2501"/>
                    <a:pt x="489" y="2524"/>
                    <a:pt x="536" y="2524"/>
                  </a:cubicBezTo>
                  <a:cubicBezTo>
                    <a:pt x="572" y="2524"/>
                    <a:pt x="620" y="2501"/>
                    <a:pt x="655" y="2477"/>
                  </a:cubicBezTo>
                  <a:lnTo>
                    <a:pt x="810" y="2310"/>
                  </a:lnTo>
                  <a:cubicBezTo>
                    <a:pt x="953" y="2417"/>
                    <a:pt x="1108" y="2477"/>
                    <a:pt x="1274" y="2501"/>
                  </a:cubicBezTo>
                  <a:lnTo>
                    <a:pt x="1274" y="2727"/>
                  </a:lnTo>
                  <a:cubicBezTo>
                    <a:pt x="1274" y="2822"/>
                    <a:pt x="1346" y="2893"/>
                    <a:pt x="1441" y="2893"/>
                  </a:cubicBezTo>
                  <a:cubicBezTo>
                    <a:pt x="1536" y="2893"/>
                    <a:pt x="1608" y="2822"/>
                    <a:pt x="1608" y="2727"/>
                  </a:cubicBezTo>
                  <a:lnTo>
                    <a:pt x="1608" y="2501"/>
                  </a:lnTo>
                  <a:cubicBezTo>
                    <a:pt x="1786" y="2477"/>
                    <a:pt x="1929" y="2417"/>
                    <a:pt x="2072" y="2310"/>
                  </a:cubicBezTo>
                  <a:lnTo>
                    <a:pt x="2227" y="2477"/>
                  </a:lnTo>
                  <a:cubicBezTo>
                    <a:pt x="2263" y="2501"/>
                    <a:pt x="2310" y="2524"/>
                    <a:pt x="2346" y="2524"/>
                  </a:cubicBezTo>
                  <a:cubicBezTo>
                    <a:pt x="2394" y="2524"/>
                    <a:pt x="2441" y="2501"/>
                    <a:pt x="2465" y="2477"/>
                  </a:cubicBezTo>
                  <a:cubicBezTo>
                    <a:pt x="2525" y="2417"/>
                    <a:pt x="2525" y="2298"/>
                    <a:pt x="2465" y="2239"/>
                  </a:cubicBezTo>
                  <a:lnTo>
                    <a:pt x="2298" y="2072"/>
                  </a:lnTo>
                  <a:cubicBezTo>
                    <a:pt x="2406" y="1941"/>
                    <a:pt x="2465" y="1774"/>
                    <a:pt x="2501" y="1608"/>
                  </a:cubicBezTo>
                  <a:lnTo>
                    <a:pt x="2715" y="1608"/>
                  </a:lnTo>
                  <a:cubicBezTo>
                    <a:pt x="2810" y="1608"/>
                    <a:pt x="2882" y="1536"/>
                    <a:pt x="2882" y="1453"/>
                  </a:cubicBezTo>
                  <a:cubicBezTo>
                    <a:pt x="2882" y="1358"/>
                    <a:pt x="2810" y="1286"/>
                    <a:pt x="2727" y="1286"/>
                  </a:cubicBezTo>
                  <a:lnTo>
                    <a:pt x="2501" y="1286"/>
                  </a:lnTo>
                  <a:cubicBezTo>
                    <a:pt x="2465" y="1108"/>
                    <a:pt x="2406" y="953"/>
                    <a:pt x="2310" y="822"/>
                  </a:cubicBezTo>
                  <a:lnTo>
                    <a:pt x="2465" y="655"/>
                  </a:lnTo>
                  <a:cubicBezTo>
                    <a:pt x="2525" y="596"/>
                    <a:pt x="2525" y="476"/>
                    <a:pt x="2465" y="417"/>
                  </a:cubicBezTo>
                  <a:cubicBezTo>
                    <a:pt x="2435" y="387"/>
                    <a:pt x="2391" y="372"/>
                    <a:pt x="2346" y="372"/>
                  </a:cubicBezTo>
                  <a:cubicBezTo>
                    <a:pt x="2301" y="372"/>
                    <a:pt x="2257" y="387"/>
                    <a:pt x="2227" y="417"/>
                  </a:cubicBezTo>
                  <a:lnTo>
                    <a:pt x="2072" y="584"/>
                  </a:lnTo>
                  <a:cubicBezTo>
                    <a:pt x="1929" y="476"/>
                    <a:pt x="1775" y="417"/>
                    <a:pt x="1608" y="393"/>
                  </a:cubicBezTo>
                  <a:lnTo>
                    <a:pt x="1608" y="167"/>
                  </a:lnTo>
                  <a:cubicBezTo>
                    <a:pt x="1608" y="84"/>
                    <a:pt x="1536" y="0"/>
                    <a:pt x="1441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38;p12">
              <a:extLst>
                <a:ext uri="{FF2B5EF4-FFF2-40B4-BE49-F238E27FC236}">
                  <a16:creationId xmlns:a16="http://schemas.microsoft.com/office/drawing/2014/main" id="{9E51EEC8-AFFB-D1FD-4DBC-D2571912F615}"/>
                </a:ext>
              </a:extLst>
            </p:cNvPr>
            <p:cNvSpPr/>
            <p:nvPr/>
          </p:nvSpPr>
          <p:spPr>
            <a:xfrm>
              <a:off x="3693751" y="2004147"/>
              <a:ext cx="34721" cy="35101"/>
            </a:xfrm>
            <a:custGeom>
              <a:avLst/>
              <a:gdLst/>
              <a:ahLst/>
              <a:cxnLst/>
              <a:rect l="l" t="t" r="r" b="b"/>
              <a:pathLst>
                <a:path w="1096" h="1108" extrusionOk="0">
                  <a:moveTo>
                    <a:pt x="548" y="345"/>
                  </a:moveTo>
                  <a:cubicBezTo>
                    <a:pt x="667" y="345"/>
                    <a:pt x="751" y="441"/>
                    <a:pt x="751" y="560"/>
                  </a:cubicBezTo>
                  <a:cubicBezTo>
                    <a:pt x="751" y="679"/>
                    <a:pt x="667" y="762"/>
                    <a:pt x="548" y="762"/>
                  </a:cubicBezTo>
                  <a:cubicBezTo>
                    <a:pt x="429" y="762"/>
                    <a:pt x="334" y="679"/>
                    <a:pt x="334" y="560"/>
                  </a:cubicBezTo>
                  <a:cubicBezTo>
                    <a:pt x="334" y="441"/>
                    <a:pt x="429" y="345"/>
                    <a:pt x="548" y="345"/>
                  </a:cubicBezTo>
                  <a:close/>
                  <a:moveTo>
                    <a:pt x="548" y="0"/>
                  </a:moveTo>
                  <a:cubicBezTo>
                    <a:pt x="251" y="0"/>
                    <a:pt x="1" y="262"/>
                    <a:pt x="1" y="560"/>
                  </a:cubicBezTo>
                  <a:cubicBezTo>
                    <a:pt x="1" y="857"/>
                    <a:pt x="251" y="1107"/>
                    <a:pt x="548" y="1107"/>
                  </a:cubicBezTo>
                  <a:cubicBezTo>
                    <a:pt x="846" y="1107"/>
                    <a:pt x="1096" y="857"/>
                    <a:pt x="1096" y="560"/>
                  </a:cubicBezTo>
                  <a:cubicBezTo>
                    <a:pt x="1096" y="262"/>
                    <a:pt x="846" y="0"/>
                    <a:pt x="54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39;p12">
              <a:extLst>
                <a:ext uri="{FF2B5EF4-FFF2-40B4-BE49-F238E27FC236}">
                  <a16:creationId xmlns:a16="http://schemas.microsoft.com/office/drawing/2014/main" id="{E85ADF48-E886-1114-9CF1-D7FD1A1E5F93}"/>
                </a:ext>
              </a:extLst>
            </p:cNvPr>
            <p:cNvSpPr/>
            <p:nvPr/>
          </p:nvSpPr>
          <p:spPr>
            <a:xfrm>
              <a:off x="3679052" y="2008297"/>
              <a:ext cx="210482" cy="228983"/>
            </a:xfrm>
            <a:custGeom>
              <a:avLst/>
              <a:gdLst/>
              <a:ahLst/>
              <a:cxnLst/>
              <a:rect l="l" t="t" r="r" b="b"/>
              <a:pathLst>
                <a:path w="6644" h="7228" extrusionOk="0">
                  <a:moveTo>
                    <a:pt x="4179" y="334"/>
                  </a:moveTo>
                  <a:lnTo>
                    <a:pt x="4179" y="762"/>
                  </a:lnTo>
                  <a:lnTo>
                    <a:pt x="4179" y="786"/>
                  </a:lnTo>
                  <a:cubicBezTo>
                    <a:pt x="4179" y="869"/>
                    <a:pt x="4239" y="941"/>
                    <a:pt x="4334" y="965"/>
                  </a:cubicBezTo>
                  <a:cubicBezTo>
                    <a:pt x="4596" y="988"/>
                    <a:pt x="4846" y="1107"/>
                    <a:pt x="5072" y="1274"/>
                  </a:cubicBezTo>
                  <a:cubicBezTo>
                    <a:pt x="5102" y="1299"/>
                    <a:pt x="5138" y="1311"/>
                    <a:pt x="5174" y="1311"/>
                  </a:cubicBezTo>
                  <a:cubicBezTo>
                    <a:pt x="5225" y="1311"/>
                    <a:pt x="5276" y="1287"/>
                    <a:pt x="5310" y="1238"/>
                  </a:cubicBezTo>
                  <a:lnTo>
                    <a:pt x="5322" y="1227"/>
                  </a:lnTo>
                  <a:lnTo>
                    <a:pt x="5620" y="929"/>
                  </a:lnTo>
                  <a:lnTo>
                    <a:pt x="5715" y="1024"/>
                  </a:lnTo>
                  <a:lnTo>
                    <a:pt x="5418" y="1322"/>
                  </a:lnTo>
                  <a:lnTo>
                    <a:pt x="5406" y="1334"/>
                  </a:lnTo>
                  <a:cubicBezTo>
                    <a:pt x="5322" y="1393"/>
                    <a:pt x="5322" y="1500"/>
                    <a:pt x="5370" y="1572"/>
                  </a:cubicBezTo>
                  <a:cubicBezTo>
                    <a:pt x="5537" y="1798"/>
                    <a:pt x="5632" y="2048"/>
                    <a:pt x="5679" y="2310"/>
                  </a:cubicBezTo>
                  <a:cubicBezTo>
                    <a:pt x="5703" y="2405"/>
                    <a:pt x="5775" y="2465"/>
                    <a:pt x="5858" y="2465"/>
                  </a:cubicBezTo>
                  <a:lnTo>
                    <a:pt x="6311" y="2465"/>
                  </a:lnTo>
                  <a:lnTo>
                    <a:pt x="6311" y="2572"/>
                  </a:lnTo>
                  <a:lnTo>
                    <a:pt x="5846" y="2572"/>
                  </a:lnTo>
                  <a:cubicBezTo>
                    <a:pt x="5763" y="2572"/>
                    <a:pt x="5679" y="2631"/>
                    <a:pt x="5668" y="2715"/>
                  </a:cubicBezTo>
                  <a:cubicBezTo>
                    <a:pt x="5632" y="2989"/>
                    <a:pt x="5525" y="3239"/>
                    <a:pt x="5358" y="3465"/>
                  </a:cubicBezTo>
                  <a:cubicBezTo>
                    <a:pt x="5298" y="3536"/>
                    <a:pt x="5310" y="3643"/>
                    <a:pt x="5382" y="3703"/>
                  </a:cubicBezTo>
                  <a:lnTo>
                    <a:pt x="5406" y="3715"/>
                  </a:lnTo>
                  <a:lnTo>
                    <a:pt x="5715" y="4024"/>
                  </a:lnTo>
                  <a:lnTo>
                    <a:pt x="5620" y="4120"/>
                  </a:lnTo>
                  <a:lnTo>
                    <a:pt x="5310" y="3798"/>
                  </a:lnTo>
                  <a:cubicBezTo>
                    <a:pt x="5310" y="3798"/>
                    <a:pt x="5310" y="3786"/>
                    <a:pt x="5298" y="3786"/>
                  </a:cubicBezTo>
                  <a:cubicBezTo>
                    <a:pt x="5266" y="3747"/>
                    <a:pt x="5218" y="3729"/>
                    <a:pt x="5171" y="3729"/>
                  </a:cubicBezTo>
                  <a:cubicBezTo>
                    <a:pt x="5132" y="3729"/>
                    <a:pt x="5092" y="3741"/>
                    <a:pt x="5060" y="3763"/>
                  </a:cubicBezTo>
                  <a:cubicBezTo>
                    <a:pt x="4846" y="3917"/>
                    <a:pt x="4584" y="4024"/>
                    <a:pt x="4310" y="4072"/>
                  </a:cubicBezTo>
                  <a:cubicBezTo>
                    <a:pt x="4227" y="4084"/>
                    <a:pt x="4167" y="4155"/>
                    <a:pt x="4167" y="4251"/>
                  </a:cubicBezTo>
                  <a:lnTo>
                    <a:pt x="4167" y="4263"/>
                  </a:lnTo>
                  <a:lnTo>
                    <a:pt x="4167" y="4715"/>
                  </a:lnTo>
                  <a:lnTo>
                    <a:pt x="4060" y="4715"/>
                  </a:lnTo>
                  <a:lnTo>
                    <a:pt x="4060" y="4275"/>
                  </a:lnTo>
                  <a:lnTo>
                    <a:pt x="4060" y="4263"/>
                  </a:lnTo>
                  <a:cubicBezTo>
                    <a:pt x="4060" y="4179"/>
                    <a:pt x="4001" y="4096"/>
                    <a:pt x="3917" y="4084"/>
                  </a:cubicBezTo>
                  <a:cubicBezTo>
                    <a:pt x="3644" y="4060"/>
                    <a:pt x="3393" y="3941"/>
                    <a:pt x="3167" y="3774"/>
                  </a:cubicBezTo>
                  <a:cubicBezTo>
                    <a:pt x="3136" y="3749"/>
                    <a:pt x="3099" y="3736"/>
                    <a:pt x="3061" y="3736"/>
                  </a:cubicBezTo>
                  <a:cubicBezTo>
                    <a:pt x="3012" y="3736"/>
                    <a:pt x="2963" y="3758"/>
                    <a:pt x="2929" y="3798"/>
                  </a:cubicBezTo>
                  <a:cubicBezTo>
                    <a:pt x="2929" y="3798"/>
                    <a:pt x="2929" y="3822"/>
                    <a:pt x="2917" y="3822"/>
                  </a:cubicBezTo>
                  <a:lnTo>
                    <a:pt x="2608" y="4132"/>
                  </a:lnTo>
                  <a:lnTo>
                    <a:pt x="2512" y="4036"/>
                  </a:lnTo>
                  <a:lnTo>
                    <a:pt x="2810" y="3739"/>
                  </a:lnTo>
                  <a:lnTo>
                    <a:pt x="2822" y="3727"/>
                  </a:lnTo>
                  <a:cubicBezTo>
                    <a:pt x="2822" y="3727"/>
                    <a:pt x="2846" y="3727"/>
                    <a:pt x="2846" y="3715"/>
                  </a:cubicBezTo>
                  <a:cubicBezTo>
                    <a:pt x="2917" y="3655"/>
                    <a:pt x="2917" y="3548"/>
                    <a:pt x="2870" y="3477"/>
                  </a:cubicBezTo>
                  <a:cubicBezTo>
                    <a:pt x="2703" y="3262"/>
                    <a:pt x="2608" y="3001"/>
                    <a:pt x="2560" y="2727"/>
                  </a:cubicBezTo>
                  <a:cubicBezTo>
                    <a:pt x="2548" y="2643"/>
                    <a:pt x="2465" y="2584"/>
                    <a:pt x="2381" y="2584"/>
                  </a:cubicBezTo>
                  <a:lnTo>
                    <a:pt x="1929" y="2584"/>
                  </a:lnTo>
                  <a:lnTo>
                    <a:pt x="1929" y="2465"/>
                  </a:lnTo>
                  <a:lnTo>
                    <a:pt x="2381" y="2465"/>
                  </a:lnTo>
                  <a:cubicBezTo>
                    <a:pt x="2465" y="2465"/>
                    <a:pt x="2548" y="2405"/>
                    <a:pt x="2560" y="2310"/>
                  </a:cubicBezTo>
                  <a:cubicBezTo>
                    <a:pt x="2584" y="2048"/>
                    <a:pt x="2703" y="1798"/>
                    <a:pt x="2870" y="1572"/>
                  </a:cubicBezTo>
                  <a:cubicBezTo>
                    <a:pt x="2929" y="1500"/>
                    <a:pt x="2917" y="1393"/>
                    <a:pt x="2846" y="1334"/>
                  </a:cubicBezTo>
                  <a:lnTo>
                    <a:pt x="2822" y="1322"/>
                  </a:lnTo>
                  <a:lnTo>
                    <a:pt x="2524" y="1024"/>
                  </a:lnTo>
                  <a:lnTo>
                    <a:pt x="2620" y="929"/>
                  </a:lnTo>
                  <a:lnTo>
                    <a:pt x="2917" y="1227"/>
                  </a:lnTo>
                  <a:lnTo>
                    <a:pt x="2929" y="1238"/>
                  </a:lnTo>
                  <a:cubicBezTo>
                    <a:pt x="2963" y="1286"/>
                    <a:pt x="3012" y="1306"/>
                    <a:pt x="3062" y="1306"/>
                  </a:cubicBezTo>
                  <a:cubicBezTo>
                    <a:pt x="3099" y="1306"/>
                    <a:pt x="3137" y="1295"/>
                    <a:pt x="3167" y="1274"/>
                  </a:cubicBezTo>
                  <a:cubicBezTo>
                    <a:pt x="3393" y="1107"/>
                    <a:pt x="3644" y="1000"/>
                    <a:pt x="3917" y="953"/>
                  </a:cubicBezTo>
                  <a:cubicBezTo>
                    <a:pt x="4001" y="941"/>
                    <a:pt x="4060" y="869"/>
                    <a:pt x="4060" y="774"/>
                  </a:cubicBezTo>
                  <a:lnTo>
                    <a:pt x="4060" y="762"/>
                  </a:lnTo>
                  <a:lnTo>
                    <a:pt x="4060" y="334"/>
                  </a:lnTo>
                  <a:close/>
                  <a:moveTo>
                    <a:pt x="3894" y="0"/>
                  </a:moveTo>
                  <a:cubicBezTo>
                    <a:pt x="3810" y="0"/>
                    <a:pt x="3739" y="84"/>
                    <a:pt x="3739" y="167"/>
                  </a:cubicBezTo>
                  <a:lnTo>
                    <a:pt x="3739" y="667"/>
                  </a:lnTo>
                  <a:cubicBezTo>
                    <a:pt x="3513" y="703"/>
                    <a:pt x="3298" y="798"/>
                    <a:pt x="3108" y="929"/>
                  </a:cubicBezTo>
                  <a:lnTo>
                    <a:pt x="2762" y="584"/>
                  </a:lnTo>
                  <a:cubicBezTo>
                    <a:pt x="2733" y="554"/>
                    <a:pt x="2688" y="539"/>
                    <a:pt x="2643" y="539"/>
                  </a:cubicBezTo>
                  <a:cubicBezTo>
                    <a:pt x="2599" y="539"/>
                    <a:pt x="2554" y="554"/>
                    <a:pt x="2524" y="584"/>
                  </a:cubicBezTo>
                  <a:lnTo>
                    <a:pt x="2203" y="917"/>
                  </a:lnTo>
                  <a:cubicBezTo>
                    <a:pt x="2167" y="941"/>
                    <a:pt x="2155" y="988"/>
                    <a:pt x="2155" y="1036"/>
                  </a:cubicBezTo>
                  <a:cubicBezTo>
                    <a:pt x="2155" y="1084"/>
                    <a:pt x="2167" y="1119"/>
                    <a:pt x="2203" y="1155"/>
                  </a:cubicBezTo>
                  <a:lnTo>
                    <a:pt x="2536" y="1500"/>
                  </a:lnTo>
                  <a:cubicBezTo>
                    <a:pt x="2417" y="1691"/>
                    <a:pt x="2334" y="1893"/>
                    <a:pt x="2274" y="2119"/>
                  </a:cubicBezTo>
                  <a:lnTo>
                    <a:pt x="1786" y="2119"/>
                  </a:lnTo>
                  <a:cubicBezTo>
                    <a:pt x="1691" y="2119"/>
                    <a:pt x="1619" y="2191"/>
                    <a:pt x="1619" y="2286"/>
                  </a:cubicBezTo>
                  <a:lnTo>
                    <a:pt x="1619" y="2751"/>
                  </a:lnTo>
                  <a:cubicBezTo>
                    <a:pt x="1619" y="2834"/>
                    <a:pt x="1691" y="2905"/>
                    <a:pt x="1786" y="2905"/>
                  </a:cubicBezTo>
                  <a:lnTo>
                    <a:pt x="2274" y="2905"/>
                  </a:lnTo>
                  <a:cubicBezTo>
                    <a:pt x="2322" y="3084"/>
                    <a:pt x="2381" y="3251"/>
                    <a:pt x="2465" y="3417"/>
                  </a:cubicBezTo>
                  <a:lnTo>
                    <a:pt x="1084" y="3417"/>
                  </a:lnTo>
                  <a:cubicBezTo>
                    <a:pt x="988" y="3417"/>
                    <a:pt x="917" y="3489"/>
                    <a:pt x="917" y="3584"/>
                  </a:cubicBezTo>
                  <a:cubicBezTo>
                    <a:pt x="917" y="3667"/>
                    <a:pt x="988" y="3739"/>
                    <a:pt x="1084" y="3739"/>
                  </a:cubicBezTo>
                  <a:lnTo>
                    <a:pt x="2334" y="3739"/>
                  </a:lnTo>
                  <a:lnTo>
                    <a:pt x="2203" y="3882"/>
                  </a:lnTo>
                  <a:cubicBezTo>
                    <a:pt x="2143" y="3941"/>
                    <a:pt x="2143" y="4060"/>
                    <a:pt x="2203" y="4120"/>
                  </a:cubicBezTo>
                  <a:lnTo>
                    <a:pt x="2524" y="4441"/>
                  </a:lnTo>
                  <a:cubicBezTo>
                    <a:pt x="2560" y="4477"/>
                    <a:pt x="2608" y="4489"/>
                    <a:pt x="2643" y="4489"/>
                  </a:cubicBezTo>
                  <a:cubicBezTo>
                    <a:pt x="2691" y="4489"/>
                    <a:pt x="2739" y="4477"/>
                    <a:pt x="2762" y="4441"/>
                  </a:cubicBezTo>
                  <a:lnTo>
                    <a:pt x="3108" y="4096"/>
                  </a:lnTo>
                  <a:cubicBezTo>
                    <a:pt x="3286" y="4215"/>
                    <a:pt x="3489" y="4310"/>
                    <a:pt x="3703" y="4358"/>
                  </a:cubicBezTo>
                  <a:lnTo>
                    <a:pt x="3703" y="4370"/>
                  </a:lnTo>
                  <a:lnTo>
                    <a:pt x="3703" y="5144"/>
                  </a:lnTo>
                  <a:lnTo>
                    <a:pt x="155" y="5144"/>
                  </a:lnTo>
                  <a:cubicBezTo>
                    <a:pt x="72" y="5144"/>
                    <a:pt x="0" y="5215"/>
                    <a:pt x="0" y="5310"/>
                  </a:cubicBezTo>
                  <a:cubicBezTo>
                    <a:pt x="0" y="5394"/>
                    <a:pt x="72" y="5465"/>
                    <a:pt x="155" y="5465"/>
                  </a:cubicBezTo>
                  <a:lnTo>
                    <a:pt x="4417" y="5465"/>
                  </a:lnTo>
                  <a:lnTo>
                    <a:pt x="4120" y="7037"/>
                  </a:lnTo>
                  <a:cubicBezTo>
                    <a:pt x="4108" y="7120"/>
                    <a:pt x="4167" y="7215"/>
                    <a:pt x="4251" y="7227"/>
                  </a:cubicBezTo>
                  <a:lnTo>
                    <a:pt x="4286" y="7227"/>
                  </a:lnTo>
                  <a:cubicBezTo>
                    <a:pt x="4358" y="7227"/>
                    <a:pt x="4429" y="7168"/>
                    <a:pt x="4441" y="7096"/>
                  </a:cubicBezTo>
                  <a:lnTo>
                    <a:pt x="4787" y="5322"/>
                  </a:lnTo>
                  <a:cubicBezTo>
                    <a:pt x="4798" y="5275"/>
                    <a:pt x="4787" y="5215"/>
                    <a:pt x="4763" y="5191"/>
                  </a:cubicBezTo>
                  <a:cubicBezTo>
                    <a:pt x="4727" y="5144"/>
                    <a:pt x="4679" y="5132"/>
                    <a:pt x="4620" y="5132"/>
                  </a:cubicBezTo>
                  <a:lnTo>
                    <a:pt x="4048" y="5132"/>
                  </a:lnTo>
                  <a:lnTo>
                    <a:pt x="4048" y="5013"/>
                  </a:lnTo>
                  <a:lnTo>
                    <a:pt x="4370" y="5013"/>
                  </a:lnTo>
                  <a:cubicBezTo>
                    <a:pt x="4465" y="5013"/>
                    <a:pt x="4536" y="4929"/>
                    <a:pt x="4536" y="4846"/>
                  </a:cubicBezTo>
                  <a:lnTo>
                    <a:pt x="4536" y="4358"/>
                  </a:lnTo>
                  <a:cubicBezTo>
                    <a:pt x="4763" y="4310"/>
                    <a:pt x="4965" y="4215"/>
                    <a:pt x="5168" y="4084"/>
                  </a:cubicBezTo>
                  <a:lnTo>
                    <a:pt x="5501" y="4429"/>
                  </a:lnTo>
                  <a:cubicBezTo>
                    <a:pt x="5537" y="4453"/>
                    <a:pt x="5584" y="4477"/>
                    <a:pt x="5620" y="4477"/>
                  </a:cubicBezTo>
                  <a:cubicBezTo>
                    <a:pt x="5668" y="4477"/>
                    <a:pt x="5715" y="4453"/>
                    <a:pt x="5739" y="4429"/>
                  </a:cubicBezTo>
                  <a:lnTo>
                    <a:pt x="6072" y="4096"/>
                  </a:lnTo>
                  <a:cubicBezTo>
                    <a:pt x="6096" y="4072"/>
                    <a:pt x="6108" y="4024"/>
                    <a:pt x="6108" y="3977"/>
                  </a:cubicBezTo>
                  <a:cubicBezTo>
                    <a:pt x="6108" y="3941"/>
                    <a:pt x="6096" y="3894"/>
                    <a:pt x="6072" y="3858"/>
                  </a:cubicBezTo>
                  <a:lnTo>
                    <a:pt x="5727" y="3524"/>
                  </a:lnTo>
                  <a:cubicBezTo>
                    <a:pt x="5846" y="3322"/>
                    <a:pt x="5930" y="3120"/>
                    <a:pt x="5989" y="2893"/>
                  </a:cubicBezTo>
                  <a:lnTo>
                    <a:pt x="6489" y="2893"/>
                  </a:lnTo>
                  <a:cubicBezTo>
                    <a:pt x="6572" y="2893"/>
                    <a:pt x="6644" y="2822"/>
                    <a:pt x="6644" y="2727"/>
                  </a:cubicBezTo>
                  <a:lnTo>
                    <a:pt x="6644" y="2274"/>
                  </a:lnTo>
                  <a:cubicBezTo>
                    <a:pt x="6632" y="2191"/>
                    <a:pt x="6561" y="2119"/>
                    <a:pt x="6477" y="2119"/>
                  </a:cubicBezTo>
                  <a:lnTo>
                    <a:pt x="5977" y="2119"/>
                  </a:lnTo>
                  <a:cubicBezTo>
                    <a:pt x="5941" y="1893"/>
                    <a:pt x="5846" y="1691"/>
                    <a:pt x="5715" y="1500"/>
                  </a:cubicBezTo>
                  <a:lnTo>
                    <a:pt x="6060" y="1155"/>
                  </a:lnTo>
                  <a:cubicBezTo>
                    <a:pt x="6084" y="1119"/>
                    <a:pt x="6096" y="1084"/>
                    <a:pt x="6096" y="1036"/>
                  </a:cubicBezTo>
                  <a:cubicBezTo>
                    <a:pt x="6096" y="988"/>
                    <a:pt x="6084" y="941"/>
                    <a:pt x="6060" y="917"/>
                  </a:cubicBezTo>
                  <a:lnTo>
                    <a:pt x="5727" y="584"/>
                  </a:lnTo>
                  <a:cubicBezTo>
                    <a:pt x="5697" y="554"/>
                    <a:pt x="5653" y="539"/>
                    <a:pt x="5608" y="539"/>
                  </a:cubicBezTo>
                  <a:cubicBezTo>
                    <a:pt x="5563" y="539"/>
                    <a:pt x="5519" y="554"/>
                    <a:pt x="5489" y="584"/>
                  </a:cubicBezTo>
                  <a:lnTo>
                    <a:pt x="5144" y="929"/>
                  </a:lnTo>
                  <a:cubicBezTo>
                    <a:pt x="4953" y="810"/>
                    <a:pt x="4751" y="726"/>
                    <a:pt x="4525" y="667"/>
                  </a:cubicBezTo>
                  <a:lnTo>
                    <a:pt x="4525" y="167"/>
                  </a:lnTo>
                  <a:cubicBezTo>
                    <a:pt x="4525" y="84"/>
                    <a:pt x="4453" y="0"/>
                    <a:pt x="435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40;p12">
              <a:extLst>
                <a:ext uri="{FF2B5EF4-FFF2-40B4-BE49-F238E27FC236}">
                  <a16:creationId xmlns:a16="http://schemas.microsoft.com/office/drawing/2014/main" id="{17814DBC-31D6-DC2F-E22B-5D3C7A61103B}"/>
                </a:ext>
              </a:extLst>
            </p:cNvPr>
            <p:cNvSpPr/>
            <p:nvPr/>
          </p:nvSpPr>
          <p:spPr>
            <a:xfrm>
              <a:off x="3772951" y="2050907"/>
              <a:ext cx="73973" cy="73593"/>
            </a:xfrm>
            <a:custGeom>
              <a:avLst/>
              <a:gdLst/>
              <a:ahLst/>
              <a:cxnLst/>
              <a:rect l="l" t="t" r="r" b="b"/>
              <a:pathLst>
                <a:path w="2335" h="2323" extrusionOk="0">
                  <a:moveTo>
                    <a:pt x="1156" y="322"/>
                  </a:moveTo>
                  <a:cubicBezTo>
                    <a:pt x="1620" y="322"/>
                    <a:pt x="1989" y="703"/>
                    <a:pt x="1989" y="1167"/>
                  </a:cubicBezTo>
                  <a:cubicBezTo>
                    <a:pt x="1989" y="1620"/>
                    <a:pt x="1620" y="2001"/>
                    <a:pt x="1156" y="2001"/>
                  </a:cubicBezTo>
                  <a:cubicBezTo>
                    <a:pt x="691" y="2001"/>
                    <a:pt x="322" y="1620"/>
                    <a:pt x="322" y="1167"/>
                  </a:cubicBezTo>
                  <a:cubicBezTo>
                    <a:pt x="322" y="703"/>
                    <a:pt x="691" y="322"/>
                    <a:pt x="1156" y="322"/>
                  </a:cubicBezTo>
                  <a:close/>
                  <a:moveTo>
                    <a:pt x="1156" y="1"/>
                  </a:moveTo>
                  <a:cubicBezTo>
                    <a:pt x="513" y="1"/>
                    <a:pt x="1" y="524"/>
                    <a:pt x="1" y="1167"/>
                  </a:cubicBezTo>
                  <a:cubicBezTo>
                    <a:pt x="1" y="1798"/>
                    <a:pt x="513" y="2322"/>
                    <a:pt x="1156" y="2322"/>
                  </a:cubicBezTo>
                  <a:cubicBezTo>
                    <a:pt x="1799" y="2322"/>
                    <a:pt x="2323" y="1798"/>
                    <a:pt x="2323" y="1167"/>
                  </a:cubicBezTo>
                  <a:cubicBezTo>
                    <a:pt x="2334" y="524"/>
                    <a:pt x="1811" y="1"/>
                    <a:pt x="1156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141;p12">
              <a:extLst>
                <a:ext uri="{FF2B5EF4-FFF2-40B4-BE49-F238E27FC236}">
                  <a16:creationId xmlns:a16="http://schemas.microsoft.com/office/drawing/2014/main" id="{73868CCC-A0A4-06CD-6D35-20BC2F2BE54D}"/>
                </a:ext>
              </a:extLst>
            </p:cNvPr>
            <p:cNvSpPr/>
            <p:nvPr/>
          </p:nvSpPr>
          <p:spPr>
            <a:xfrm>
              <a:off x="3790312" y="2069028"/>
              <a:ext cx="38491" cy="38491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322"/>
                  </a:moveTo>
                  <a:cubicBezTo>
                    <a:pt x="763" y="322"/>
                    <a:pt x="882" y="441"/>
                    <a:pt x="882" y="595"/>
                  </a:cubicBezTo>
                  <a:cubicBezTo>
                    <a:pt x="882" y="738"/>
                    <a:pt x="763" y="857"/>
                    <a:pt x="608" y="857"/>
                  </a:cubicBezTo>
                  <a:cubicBezTo>
                    <a:pt x="465" y="857"/>
                    <a:pt x="346" y="738"/>
                    <a:pt x="346" y="595"/>
                  </a:cubicBezTo>
                  <a:cubicBezTo>
                    <a:pt x="346" y="441"/>
                    <a:pt x="465" y="322"/>
                    <a:pt x="608" y="322"/>
                  </a:cubicBezTo>
                  <a:close/>
                  <a:moveTo>
                    <a:pt x="608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62" y="1215"/>
                    <a:pt x="608" y="1215"/>
                  </a:cubicBezTo>
                  <a:cubicBezTo>
                    <a:pt x="941" y="1215"/>
                    <a:pt x="1215" y="953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142;p12">
              <a:extLst>
                <a:ext uri="{FF2B5EF4-FFF2-40B4-BE49-F238E27FC236}">
                  <a16:creationId xmlns:a16="http://schemas.microsoft.com/office/drawing/2014/main" id="{912BD94E-8C8E-6DAA-E775-E016E086FBE8}"/>
                </a:ext>
              </a:extLst>
            </p:cNvPr>
            <p:cNvSpPr/>
            <p:nvPr/>
          </p:nvSpPr>
          <p:spPr>
            <a:xfrm>
              <a:off x="3522521" y="2081447"/>
              <a:ext cx="294212" cy="225688"/>
            </a:xfrm>
            <a:custGeom>
              <a:avLst/>
              <a:gdLst/>
              <a:ahLst/>
              <a:cxnLst/>
              <a:rect l="l" t="t" r="r" b="b"/>
              <a:pathLst>
                <a:path w="9287" h="7124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6954"/>
                  </a:lnTo>
                  <a:cubicBezTo>
                    <a:pt x="0" y="7121"/>
                    <a:pt x="143" y="7121"/>
                    <a:pt x="262" y="7121"/>
                  </a:cubicBezTo>
                  <a:cubicBezTo>
                    <a:pt x="351" y="7121"/>
                    <a:pt x="2483" y="7124"/>
                    <a:pt x="4603" y="7124"/>
                  </a:cubicBezTo>
                  <a:cubicBezTo>
                    <a:pt x="6724" y="7124"/>
                    <a:pt x="8835" y="7121"/>
                    <a:pt x="8882" y="7109"/>
                  </a:cubicBezTo>
                  <a:cubicBezTo>
                    <a:pt x="8942" y="7085"/>
                    <a:pt x="8989" y="7026"/>
                    <a:pt x="9001" y="6966"/>
                  </a:cubicBezTo>
                  <a:lnTo>
                    <a:pt x="9287" y="5466"/>
                  </a:lnTo>
                  <a:cubicBezTo>
                    <a:pt x="9275" y="5395"/>
                    <a:pt x="9216" y="5299"/>
                    <a:pt x="9120" y="5287"/>
                  </a:cubicBezTo>
                  <a:cubicBezTo>
                    <a:pt x="9113" y="5286"/>
                    <a:pt x="9106" y="5286"/>
                    <a:pt x="9099" y="5286"/>
                  </a:cubicBezTo>
                  <a:cubicBezTo>
                    <a:pt x="9021" y="5286"/>
                    <a:pt x="8941" y="5342"/>
                    <a:pt x="8930" y="5418"/>
                  </a:cubicBezTo>
                  <a:lnTo>
                    <a:pt x="8680" y="6788"/>
                  </a:lnTo>
                  <a:lnTo>
                    <a:pt x="357" y="6788"/>
                  </a:lnTo>
                  <a:lnTo>
                    <a:pt x="1036" y="3192"/>
                  </a:lnTo>
                  <a:lnTo>
                    <a:pt x="4429" y="3192"/>
                  </a:lnTo>
                  <a:cubicBezTo>
                    <a:pt x="4524" y="3192"/>
                    <a:pt x="4596" y="3120"/>
                    <a:pt x="4596" y="3025"/>
                  </a:cubicBezTo>
                  <a:cubicBezTo>
                    <a:pt x="4596" y="2930"/>
                    <a:pt x="4524" y="2858"/>
                    <a:pt x="4429" y="2858"/>
                  </a:cubicBezTo>
                  <a:lnTo>
                    <a:pt x="905" y="2858"/>
                  </a:lnTo>
                  <a:cubicBezTo>
                    <a:pt x="834" y="2858"/>
                    <a:pt x="750" y="2918"/>
                    <a:pt x="738" y="2989"/>
                  </a:cubicBezTo>
                  <a:lnTo>
                    <a:pt x="322" y="5168"/>
                  </a:lnTo>
                  <a:lnTo>
                    <a:pt x="322" y="334"/>
                  </a:lnTo>
                  <a:lnTo>
                    <a:pt x="2453" y="334"/>
                  </a:lnTo>
                  <a:lnTo>
                    <a:pt x="3536" y="1418"/>
                  </a:lnTo>
                  <a:cubicBezTo>
                    <a:pt x="3572" y="1442"/>
                    <a:pt x="3608" y="1465"/>
                    <a:pt x="3655" y="1465"/>
                  </a:cubicBezTo>
                  <a:lnTo>
                    <a:pt x="5358" y="1465"/>
                  </a:lnTo>
                  <a:cubicBezTo>
                    <a:pt x="5441" y="1465"/>
                    <a:pt x="5513" y="1394"/>
                    <a:pt x="5513" y="1299"/>
                  </a:cubicBezTo>
                  <a:cubicBezTo>
                    <a:pt x="5513" y="1204"/>
                    <a:pt x="5441" y="1132"/>
                    <a:pt x="5358" y="1132"/>
                  </a:cubicBezTo>
                  <a:lnTo>
                    <a:pt x="3727" y="1132"/>
                  </a:lnTo>
                  <a:lnTo>
                    <a:pt x="2643" y="49"/>
                  </a:lnTo>
                  <a:cubicBezTo>
                    <a:pt x="2619" y="13"/>
                    <a:pt x="2572" y="1"/>
                    <a:pt x="2524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143;p12">
              <a:extLst>
                <a:ext uri="{FF2B5EF4-FFF2-40B4-BE49-F238E27FC236}">
                  <a16:creationId xmlns:a16="http://schemas.microsoft.com/office/drawing/2014/main" id="{9EB1D866-D6BE-6152-05DA-22F702C503E4}"/>
                </a:ext>
              </a:extLst>
            </p:cNvPr>
            <p:cNvSpPr/>
            <p:nvPr/>
          </p:nvSpPr>
          <p:spPr>
            <a:xfrm>
              <a:off x="3810682" y="2248812"/>
              <a:ext cx="1774" cy="253"/>
            </a:xfrm>
            <a:custGeom>
              <a:avLst/>
              <a:gdLst/>
              <a:ahLst/>
              <a:cxnLst/>
              <a:rect l="l" t="t" r="r" b="b"/>
              <a:pathLst>
                <a:path w="56" h="8" extrusionOk="0">
                  <a:moveTo>
                    <a:pt x="1" y="1"/>
                  </a:moveTo>
                  <a:cubicBezTo>
                    <a:pt x="1" y="1"/>
                    <a:pt x="7" y="2"/>
                    <a:pt x="24" y="4"/>
                  </a:cubicBezTo>
                  <a:cubicBezTo>
                    <a:pt x="44" y="7"/>
                    <a:pt x="52" y="8"/>
                    <a:pt x="53" y="8"/>
                  </a:cubicBezTo>
                  <a:cubicBezTo>
                    <a:pt x="55" y="8"/>
                    <a:pt x="3" y="1"/>
                    <a:pt x="1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" name="Google Shape;1144;p12">
            <a:extLst>
              <a:ext uri="{FF2B5EF4-FFF2-40B4-BE49-F238E27FC236}">
                <a16:creationId xmlns:a16="http://schemas.microsoft.com/office/drawing/2014/main" id="{1E67D701-165E-6FC2-19A5-4A39BC872543}"/>
              </a:ext>
            </a:extLst>
          </p:cNvPr>
          <p:cNvSpPr/>
          <p:nvPr/>
        </p:nvSpPr>
        <p:spPr>
          <a:xfrm>
            <a:off x="7118947" y="2396228"/>
            <a:ext cx="253727" cy="238013"/>
          </a:xfrm>
          <a:custGeom>
            <a:avLst/>
            <a:gdLst/>
            <a:ahLst/>
            <a:cxnLst/>
            <a:rect l="l" t="t" r="r" b="b"/>
            <a:pathLst>
              <a:path w="11169" h="11169" extrusionOk="0">
                <a:moveTo>
                  <a:pt x="5585" y="382"/>
                </a:moveTo>
                <a:cubicBezTo>
                  <a:pt x="6990" y="382"/>
                  <a:pt x="8311" y="930"/>
                  <a:pt x="9311" y="1906"/>
                </a:cubicBezTo>
                <a:cubicBezTo>
                  <a:pt x="10300" y="2906"/>
                  <a:pt x="10835" y="4216"/>
                  <a:pt x="10835" y="5633"/>
                </a:cubicBezTo>
                <a:cubicBezTo>
                  <a:pt x="10835" y="7002"/>
                  <a:pt x="10288" y="8311"/>
                  <a:pt x="9311" y="9312"/>
                </a:cubicBezTo>
                <a:cubicBezTo>
                  <a:pt x="8311" y="10300"/>
                  <a:pt x="7002" y="10836"/>
                  <a:pt x="5585" y="10836"/>
                </a:cubicBezTo>
                <a:cubicBezTo>
                  <a:pt x="4192" y="10836"/>
                  <a:pt x="2858" y="10288"/>
                  <a:pt x="1870" y="9312"/>
                </a:cubicBezTo>
                <a:cubicBezTo>
                  <a:pt x="870" y="8311"/>
                  <a:pt x="334" y="7002"/>
                  <a:pt x="334" y="5585"/>
                </a:cubicBezTo>
                <a:cubicBezTo>
                  <a:pt x="334" y="4192"/>
                  <a:pt x="882" y="2858"/>
                  <a:pt x="1870" y="1870"/>
                </a:cubicBezTo>
                <a:cubicBezTo>
                  <a:pt x="1953" y="1775"/>
                  <a:pt x="2061" y="1668"/>
                  <a:pt x="2168" y="1596"/>
                </a:cubicBezTo>
                <a:lnTo>
                  <a:pt x="2418" y="2001"/>
                </a:lnTo>
                <a:cubicBezTo>
                  <a:pt x="2465" y="2073"/>
                  <a:pt x="2489" y="2180"/>
                  <a:pt x="2465" y="2263"/>
                </a:cubicBezTo>
                <a:lnTo>
                  <a:pt x="2168" y="3537"/>
                </a:lnTo>
                <a:cubicBezTo>
                  <a:pt x="2120" y="3692"/>
                  <a:pt x="2180" y="3870"/>
                  <a:pt x="2299" y="4013"/>
                </a:cubicBezTo>
                <a:lnTo>
                  <a:pt x="3489" y="5228"/>
                </a:lnTo>
                <a:cubicBezTo>
                  <a:pt x="3586" y="5335"/>
                  <a:pt x="3721" y="5384"/>
                  <a:pt x="3869" y="5384"/>
                </a:cubicBezTo>
                <a:cubicBezTo>
                  <a:pt x="3885" y="5384"/>
                  <a:pt x="3901" y="5384"/>
                  <a:pt x="3918" y="5382"/>
                </a:cubicBezTo>
                <a:lnTo>
                  <a:pt x="4811" y="5275"/>
                </a:lnTo>
                <a:lnTo>
                  <a:pt x="5692" y="6014"/>
                </a:lnTo>
                <a:lnTo>
                  <a:pt x="5418" y="6752"/>
                </a:lnTo>
                <a:cubicBezTo>
                  <a:pt x="5406" y="6787"/>
                  <a:pt x="5406" y="6847"/>
                  <a:pt x="5442" y="6883"/>
                </a:cubicBezTo>
                <a:lnTo>
                  <a:pt x="5573" y="7109"/>
                </a:lnTo>
                <a:cubicBezTo>
                  <a:pt x="5606" y="7158"/>
                  <a:pt x="5661" y="7185"/>
                  <a:pt x="5720" y="7185"/>
                </a:cubicBezTo>
                <a:cubicBezTo>
                  <a:pt x="5746" y="7185"/>
                  <a:pt x="5773" y="7179"/>
                  <a:pt x="5799" y="7168"/>
                </a:cubicBezTo>
                <a:cubicBezTo>
                  <a:pt x="5871" y="7121"/>
                  <a:pt x="5894" y="7014"/>
                  <a:pt x="5859" y="6942"/>
                </a:cubicBezTo>
                <a:lnTo>
                  <a:pt x="5763" y="6787"/>
                </a:lnTo>
                <a:lnTo>
                  <a:pt x="6133" y="5799"/>
                </a:lnTo>
                <a:lnTo>
                  <a:pt x="7621" y="6002"/>
                </a:lnTo>
                <a:lnTo>
                  <a:pt x="8930" y="6930"/>
                </a:lnTo>
                <a:cubicBezTo>
                  <a:pt x="8978" y="6954"/>
                  <a:pt x="9014" y="7002"/>
                  <a:pt x="9014" y="7061"/>
                </a:cubicBezTo>
                <a:cubicBezTo>
                  <a:pt x="9014" y="7121"/>
                  <a:pt x="8990" y="7168"/>
                  <a:pt x="8966" y="7204"/>
                </a:cubicBezTo>
                <a:lnTo>
                  <a:pt x="6466" y="10169"/>
                </a:lnTo>
                <a:lnTo>
                  <a:pt x="6454" y="10169"/>
                </a:lnTo>
                <a:lnTo>
                  <a:pt x="6275" y="10038"/>
                </a:lnTo>
                <a:lnTo>
                  <a:pt x="6275" y="10026"/>
                </a:lnTo>
                <a:lnTo>
                  <a:pt x="6597" y="8264"/>
                </a:lnTo>
                <a:cubicBezTo>
                  <a:pt x="6597" y="8216"/>
                  <a:pt x="6597" y="8192"/>
                  <a:pt x="6585" y="8145"/>
                </a:cubicBezTo>
                <a:lnTo>
                  <a:pt x="6192" y="7502"/>
                </a:lnTo>
                <a:cubicBezTo>
                  <a:pt x="6167" y="7452"/>
                  <a:pt x="6109" y="7426"/>
                  <a:pt x="6051" y="7426"/>
                </a:cubicBezTo>
                <a:cubicBezTo>
                  <a:pt x="6025" y="7426"/>
                  <a:pt x="6000" y="7431"/>
                  <a:pt x="5978" y="7442"/>
                </a:cubicBezTo>
                <a:cubicBezTo>
                  <a:pt x="5894" y="7490"/>
                  <a:pt x="5871" y="7597"/>
                  <a:pt x="5918" y="7668"/>
                </a:cubicBezTo>
                <a:lnTo>
                  <a:pt x="6275" y="8264"/>
                </a:lnTo>
                <a:lnTo>
                  <a:pt x="5954" y="9966"/>
                </a:lnTo>
                <a:cubicBezTo>
                  <a:pt x="5930" y="10097"/>
                  <a:pt x="5990" y="10216"/>
                  <a:pt x="6097" y="10300"/>
                </a:cubicBezTo>
                <a:lnTo>
                  <a:pt x="6275" y="10443"/>
                </a:lnTo>
                <a:cubicBezTo>
                  <a:pt x="6335" y="10478"/>
                  <a:pt x="6406" y="10502"/>
                  <a:pt x="6466" y="10502"/>
                </a:cubicBezTo>
                <a:cubicBezTo>
                  <a:pt x="6573" y="10502"/>
                  <a:pt x="6656" y="10455"/>
                  <a:pt x="6716" y="10383"/>
                </a:cubicBezTo>
                <a:lnTo>
                  <a:pt x="9216" y="7418"/>
                </a:lnTo>
                <a:cubicBezTo>
                  <a:pt x="9311" y="7311"/>
                  <a:pt x="9347" y="7168"/>
                  <a:pt x="9335" y="7014"/>
                </a:cubicBezTo>
                <a:cubicBezTo>
                  <a:pt x="9323" y="6871"/>
                  <a:pt x="9228" y="6752"/>
                  <a:pt x="9133" y="6656"/>
                </a:cubicBezTo>
                <a:lnTo>
                  <a:pt x="7787" y="5716"/>
                </a:lnTo>
                <a:cubicBezTo>
                  <a:pt x="7776" y="5704"/>
                  <a:pt x="7740" y="5692"/>
                  <a:pt x="7716" y="5692"/>
                </a:cubicBezTo>
                <a:lnTo>
                  <a:pt x="6049" y="5454"/>
                </a:lnTo>
                <a:cubicBezTo>
                  <a:pt x="6040" y="5452"/>
                  <a:pt x="6031" y="5452"/>
                  <a:pt x="6022" y="5452"/>
                </a:cubicBezTo>
                <a:cubicBezTo>
                  <a:pt x="5958" y="5452"/>
                  <a:pt x="5891" y="5488"/>
                  <a:pt x="5871" y="5561"/>
                </a:cubicBezTo>
                <a:lnTo>
                  <a:pt x="5811" y="5704"/>
                </a:lnTo>
                <a:lnTo>
                  <a:pt x="4966" y="4990"/>
                </a:lnTo>
                <a:cubicBezTo>
                  <a:pt x="4930" y="4966"/>
                  <a:pt x="4882" y="4942"/>
                  <a:pt x="4847" y="4942"/>
                </a:cubicBezTo>
                <a:lnTo>
                  <a:pt x="4216" y="5025"/>
                </a:lnTo>
                <a:lnTo>
                  <a:pt x="4192" y="4466"/>
                </a:lnTo>
                <a:cubicBezTo>
                  <a:pt x="4192" y="4382"/>
                  <a:pt x="4251" y="4287"/>
                  <a:pt x="4335" y="4275"/>
                </a:cubicBezTo>
                <a:lnTo>
                  <a:pt x="5466" y="4097"/>
                </a:lnTo>
                <a:lnTo>
                  <a:pt x="5478" y="4501"/>
                </a:lnTo>
                <a:cubicBezTo>
                  <a:pt x="5478" y="4585"/>
                  <a:pt x="5561" y="4668"/>
                  <a:pt x="5644" y="4668"/>
                </a:cubicBezTo>
                <a:cubicBezTo>
                  <a:pt x="5740" y="4668"/>
                  <a:pt x="5811" y="4585"/>
                  <a:pt x="5811" y="4501"/>
                </a:cubicBezTo>
                <a:lnTo>
                  <a:pt x="5799" y="3978"/>
                </a:lnTo>
                <a:lnTo>
                  <a:pt x="6454" y="3239"/>
                </a:lnTo>
                <a:cubicBezTo>
                  <a:pt x="6514" y="3156"/>
                  <a:pt x="6514" y="3073"/>
                  <a:pt x="6430" y="3001"/>
                </a:cubicBezTo>
                <a:cubicBezTo>
                  <a:pt x="6396" y="2973"/>
                  <a:pt x="6359" y="2958"/>
                  <a:pt x="6321" y="2958"/>
                </a:cubicBezTo>
                <a:cubicBezTo>
                  <a:pt x="6279" y="2958"/>
                  <a:pt x="6236" y="2976"/>
                  <a:pt x="6192" y="3013"/>
                </a:cubicBezTo>
                <a:lnTo>
                  <a:pt x="5525" y="3775"/>
                </a:lnTo>
                <a:lnTo>
                  <a:pt x="4275" y="3978"/>
                </a:lnTo>
                <a:cubicBezTo>
                  <a:pt x="4025" y="4025"/>
                  <a:pt x="3835" y="4251"/>
                  <a:pt x="3847" y="4513"/>
                </a:cubicBezTo>
                <a:lnTo>
                  <a:pt x="3870" y="5085"/>
                </a:lnTo>
                <a:lnTo>
                  <a:pt x="3858" y="5085"/>
                </a:lnTo>
                <a:cubicBezTo>
                  <a:pt x="3799" y="5085"/>
                  <a:pt x="3739" y="5061"/>
                  <a:pt x="3716" y="5025"/>
                </a:cubicBezTo>
                <a:lnTo>
                  <a:pt x="2525" y="3799"/>
                </a:lnTo>
                <a:cubicBezTo>
                  <a:pt x="2477" y="3751"/>
                  <a:pt x="2465" y="3692"/>
                  <a:pt x="2477" y="3620"/>
                </a:cubicBezTo>
                <a:lnTo>
                  <a:pt x="2775" y="2358"/>
                </a:lnTo>
                <a:cubicBezTo>
                  <a:pt x="2823" y="2180"/>
                  <a:pt x="2787" y="1989"/>
                  <a:pt x="2680" y="1834"/>
                </a:cubicBezTo>
                <a:lnTo>
                  <a:pt x="2418" y="1406"/>
                </a:lnTo>
                <a:cubicBezTo>
                  <a:pt x="2668" y="1215"/>
                  <a:pt x="2954" y="1037"/>
                  <a:pt x="3239" y="894"/>
                </a:cubicBezTo>
                <a:lnTo>
                  <a:pt x="3454" y="1251"/>
                </a:lnTo>
                <a:cubicBezTo>
                  <a:pt x="3485" y="1306"/>
                  <a:pt x="3536" y="1330"/>
                  <a:pt x="3588" y="1330"/>
                </a:cubicBezTo>
                <a:cubicBezTo>
                  <a:pt x="3616" y="1330"/>
                  <a:pt x="3643" y="1323"/>
                  <a:pt x="3668" y="1311"/>
                </a:cubicBezTo>
                <a:lnTo>
                  <a:pt x="4442" y="989"/>
                </a:lnTo>
                <a:lnTo>
                  <a:pt x="5168" y="953"/>
                </a:lnTo>
                <a:cubicBezTo>
                  <a:pt x="5216" y="953"/>
                  <a:pt x="5228" y="977"/>
                  <a:pt x="5240" y="989"/>
                </a:cubicBezTo>
                <a:cubicBezTo>
                  <a:pt x="5263" y="1001"/>
                  <a:pt x="5275" y="1013"/>
                  <a:pt x="5275" y="1061"/>
                </a:cubicBezTo>
                <a:cubicBezTo>
                  <a:pt x="5275" y="1096"/>
                  <a:pt x="5240" y="1120"/>
                  <a:pt x="5228" y="1132"/>
                </a:cubicBezTo>
                <a:lnTo>
                  <a:pt x="4585" y="1453"/>
                </a:lnTo>
                <a:cubicBezTo>
                  <a:pt x="4525" y="1477"/>
                  <a:pt x="4501" y="1525"/>
                  <a:pt x="4501" y="1596"/>
                </a:cubicBezTo>
                <a:cubicBezTo>
                  <a:pt x="4501" y="1668"/>
                  <a:pt x="4525" y="1715"/>
                  <a:pt x="4585" y="1751"/>
                </a:cubicBezTo>
                <a:lnTo>
                  <a:pt x="5621" y="2346"/>
                </a:lnTo>
                <a:cubicBezTo>
                  <a:pt x="5641" y="2360"/>
                  <a:pt x="5666" y="2366"/>
                  <a:pt x="5693" y="2366"/>
                </a:cubicBezTo>
                <a:cubicBezTo>
                  <a:pt x="5712" y="2366"/>
                  <a:pt x="5732" y="2363"/>
                  <a:pt x="5752" y="2358"/>
                </a:cubicBezTo>
                <a:cubicBezTo>
                  <a:pt x="5799" y="2346"/>
                  <a:pt x="5823" y="2311"/>
                  <a:pt x="5859" y="2263"/>
                </a:cubicBezTo>
                <a:lnTo>
                  <a:pt x="6109" y="1608"/>
                </a:lnTo>
                <a:lnTo>
                  <a:pt x="7240" y="2311"/>
                </a:lnTo>
                <a:lnTo>
                  <a:pt x="7240" y="2323"/>
                </a:lnTo>
                <a:cubicBezTo>
                  <a:pt x="7240" y="2323"/>
                  <a:pt x="7240" y="2346"/>
                  <a:pt x="7228" y="2346"/>
                </a:cubicBezTo>
                <a:lnTo>
                  <a:pt x="6716" y="2501"/>
                </a:lnTo>
                <a:cubicBezTo>
                  <a:pt x="6633" y="2537"/>
                  <a:pt x="6585" y="2620"/>
                  <a:pt x="6609" y="2715"/>
                </a:cubicBezTo>
                <a:cubicBezTo>
                  <a:pt x="6644" y="2787"/>
                  <a:pt x="6704" y="2835"/>
                  <a:pt x="6764" y="2835"/>
                </a:cubicBezTo>
                <a:cubicBezTo>
                  <a:pt x="6775" y="2835"/>
                  <a:pt x="6787" y="2835"/>
                  <a:pt x="6811" y="2823"/>
                </a:cubicBezTo>
                <a:lnTo>
                  <a:pt x="7311" y="2656"/>
                </a:lnTo>
                <a:cubicBezTo>
                  <a:pt x="7430" y="2608"/>
                  <a:pt x="7526" y="2501"/>
                  <a:pt x="7537" y="2370"/>
                </a:cubicBezTo>
                <a:cubicBezTo>
                  <a:pt x="7549" y="2239"/>
                  <a:pt x="7490" y="2120"/>
                  <a:pt x="7371" y="2049"/>
                </a:cubicBezTo>
                <a:lnTo>
                  <a:pt x="6073" y="1239"/>
                </a:lnTo>
                <a:cubicBezTo>
                  <a:pt x="6052" y="1225"/>
                  <a:pt x="6027" y="1219"/>
                  <a:pt x="6000" y="1219"/>
                </a:cubicBezTo>
                <a:cubicBezTo>
                  <a:pt x="5981" y="1219"/>
                  <a:pt x="5962" y="1222"/>
                  <a:pt x="5942" y="1227"/>
                </a:cubicBezTo>
                <a:cubicBezTo>
                  <a:pt x="5894" y="1239"/>
                  <a:pt x="5859" y="1275"/>
                  <a:pt x="5835" y="1311"/>
                </a:cubicBezTo>
                <a:lnTo>
                  <a:pt x="5585" y="1965"/>
                </a:lnTo>
                <a:lnTo>
                  <a:pt x="4990" y="1632"/>
                </a:lnTo>
                <a:lnTo>
                  <a:pt x="5347" y="1453"/>
                </a:lnTo>
                <a:cubicBezTo>
                  <a:pt x="5478" y="1394"/>
                  <a:pt x="5561" y="1275"/>
                  <a:pt x="5585" y="1120"/>
                </a:cubicBezTo>
                <a:cubicBezTo>
                  <a:pt x="5597" y="1001"/>
                  <a:pt x="5561" y="882"/>
                  <a:pt x="5478" y="775"/>
                </a:cubicBezTo>
                <a:cubicBezTo>
                  <a:pt x="5394" y="691"/>
                  <a:pt x="5275" y="644"/>
                  <a:pt x="5156" y="644"/>
                </a:cubicBezTo>
                <a:lnTo>
                  <a:pt x="4394" y="680"/>
                </a:lnTo>
                <a:cubicBezTo>
                  <a:pt x="4382" y="680"/>
                  <a:pt x="4347" y="680"/>
                  <a:pt x="4335" y="691"/>
                </a:cubicBezTo>
                <a:lnTo>
                  <a:pt x="3668" y="977"/>
                </a:lnTo>
                <a:lnTo>
                  <a:pt x="3549" y="775"/>
                </a:lnTo>
                <a:cubicBezTo>
                  <a:pt x="4192" y="513"/>
                  <a:pt x="4870" y="382"/>
                  <a:pt x="5585" y="382"/>
                </a:cubicBezTo>
                <a:close/>
                <a:moveTo>
                  <a:pt x="5585" y="1"/>
                </a:moveTo>
                <a:cubicBezTo>
                  <a:pt x="4097" y="1"/>
                  <a:pt x="2704" y="584"/>
                  <a:pt x="1644" y="1644"/>
                </a:cubicBezTo>
                <a:cubicBezTo>
                  <a:pt x="584" y="2704"/>
                  <a:pt x="1" y="4097"/>
                  <a:pt x="1" y="5585"/>
                </a:cubicBezTo>
                <a:cubicBezTo>
                  <a:pt x="1" y="7073"/>
                  <a:pt x="584" y="8478"/>
                  <a:pt x="1644" y="9526"/>
                </a:cubicBezTo>
                <a:cubicBezTo>
                  <a:pt x="2704" y="10586"/>
                  <a:pt x="4097" y="11169"/>
                  <a:pt x="5585" y="11169"/>
                </a:cubicBezTo>
                <a:cubicBezTo>
                  <a:pt x="7073" y="11169"/>
                  <a:pt x="8478" y="10586"/>
                  <a:pt x="9526" y="9526"/>
                </a:cubicBezTo>
                <a:cubicBezTo>
                  <a:pt x="10585" y="8478"/>
                  <a:pt x="11169" y="7073"/>
                  <a:pt x="11169" y="5585"/>
                </a:cubicBezTo>
                <a:cubicBezTo>
                  <a:pt x="11169" y="4097"/>
                  <a:pt x="10585" y="2692"/>
                  <a:pt x="9526" y="1644"/>
                </a:cubicBezTo>
                <a:cubicBezTo>
                  <a:pt x="8478" y="584"/>
                  <a:pt x="7073" y="1"/>
                  <a:pt x="5585" y="1"/>
                </a:cubicBezTo>
                <a:close/>
              </a:path>
            </a:pathLst>
          </a:custGeom>
          <a:solidFill>
            <a:srgbClr val="374353"/>
          </a:solidFill>
          <a:ln>
            <a:solidFill>
              <a:srgbClr val="002855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145;p12">
            <a:extLst>
              <a:ext uri="{FF2B5EF4-FFF2-40B4-BE49-F238E27FC236}">
                <a16:creationId xmlns:a16="http://schemas.microsoft.com/office/drawing/2014/main" id="{2E564F1A-9253-4442-4F5D-484F0FEB2878}"/>
              </a:ext>
            </a:extLst>
          </p:cNvPr>
          <p:cNvSpPr/>
          <p:nvPr/>
        </p:nvSpPr>
        <p:spPr>
          <a:xfrm>
            <a:off x="6556755" y="4417097"/>
            <a:ext cx="540606" cy="476020"/>
          </a:xfrm>
          <a:custGeom>
            <a:avLst/>
            <a:gdLst/>
            <a:ahLst/>
            <a:cxnLst/>
            <a:rect l="l" t="t" r="r" b="b"/>
            <a:pathLst>
              <a:path w="13835" h="12785" extrusionOk="0">
                <a:moveTo>
                  <a:pt x="7507" y="4685"/>
                </a:moveTo>
                <a:lnTo>
                  <a:pt x="9182" y="6763"/>
                </a:lnTo>
                <a:lnTo>
                  <a:pt x="8220" y="6763"/>
                </a:lnTo>
                <a:cubicBezTo>
                  <a:pt x="8096" y="6763"/>
                  <a:pt x="8003" y="6825"/>
                  <a:pt x="8003" y="6949"/>
                </a:cubicBezTo>
                <a:lnTo>
                  <a:pt x="8003" y="10485"/>
                </a:lnTo>
                <a:lnTo>
                  <a:pt x="7010" y="10485"/>
                </a:lnTo>
                <a:lnTo>
                  <a:pt x="7010" y="6949"/>
                </a:lnTo>
                <a:cubicBezTo>
                  <a:pt x="7010" y="6825"/>
                  <a:pt x="6917" y="6763"/>
                  <a:pt x="6824" y="6763"/>
                </a:cubicBezTo>
                <a:lnTo>
                  <a:pt x="5832" y="6763"/>
                </a:lnTo>
                <a:lnTo>
                  <a:pt x="7507" y="4685"/>
                </a:lnTo>
                <a:close/>
                <a:moveTo>
                  <a:pt x="7480" y="0"/>
                </a:moveTo>
                <a:cubicBezTo>
                  <a:pt x="6016" y="0"/>
                  <a:pt x="4776" y="1168"/>
                  <a:pt x="4715" y="2637"/>
                </a:cubicBezTo>
                <a:cubicBezTo>
                  <a:pt x="4405" y="2451"/>
                  <a:pt x="4033" y="2358"/>
                  <a:pt x="3691" y="2358"/>
                </a:cubicBezTo>
                <a:cubicBezTo>
                  <a:pt x="3412" y="2358"/>
                  <a:pt x="3164" y="2420"/>
                  <a:pt x="2947" y="2513"/>
                </a:cubicBezTo>
                <a:cubicBezTo>
                  <a:pt x="2698" y="2596"/>
                  <a:pt x="2794" y="2900"/>
                  <a:pt x="3015" y="2900"/>
                </a:cubicBezTo>
                <a:cubicBezTo>
                  <a:pt x="3042" y="2900"/>
                  <a:pt x="3071" y="2896"/>
                  <a:pt x="3102" y="2886"/>
                </a:cubicBezTo>
                <a:cubicBezTo>
                  <a:pt x="3288" y="2823"/>
                  <a:pt x="3474" y="2761"/>
                  <a:pt x="3691" y="2761"/>
                </a:cubicBezTo>
                <a:cubicBezTo>
                  <a:pt x="4095" y="2761"/>
                  <a:pt x="4498" y="2917"/>
                  <a:pt x="4808" y="3196"/>
                </a:cubicBezTo>
                <a:cubicBezTo>
                  <a:pt x="4847" y="3235"/>
                  <a:pt x="4895" y="3252"/>
                  <a:pt x="4943" y="3252"/>
                </a:cubicBezTo>
                <a:cubicBezTo>
                  <a:pt x="5047" y="3252"/>
                  <a:pt x="5149" y="3168"/>
                  <a:pt x="5149" y="3041"/>
                </a:cubicBezTo>
                <a:cubicBezTo>
                  <a:pt x="4963" y="1676"/>
                  <a:pt x="5987" y="466"/>
                  <a:pt x="7352" y="404"/>
                </a:cubicBezTo>
                <a:cubicBezTo>
                  <a:pt x="7406" y="400"/>
                  <a:pt x="7461" y="398"/>
                  <a:pt x="7515" y="398"/>
                </a:cubicBezTo>
                <a:cubicBezTo>
                  <a:pt x="8807" y="398"/>
                  <a:pt x="9864" y="1451"/>
                  <a:pt x="9864" y="2761"/>
                </a:cubicBezTo>
                <a:cubicBezTo>
                  <a:pt x="9864" y="2948"/>
                  <a:pt x="9833" y="3134"/>
                  <a:pt x="9802" y="3320"/>
                </a:cubicBezTo>
                <a:cubicBezTo>
                  <a:pt x="9778" y="3442"/>
                  <a:pt x="9889" y="3565"/>
                  <a:pt x="10013" y="3565"/>
                </a:cubicBezTo>
                <a:cubicBezTo>
                  <a:pt x="10046" y="3565"/>
                  <a:pt x="10080" y="3556"/>
                  <a:pt x="10112" y="3537"/>
                </a:cubicBezTo>
                <a:cubicBezTo>
                  <a:pt x="10268" y="3444"/>
                  <a:pt x="10454" y="3382"/>
                  <a:pt x="10671" y="3382"/>
                </a:cubicBezTo>
                <a:cubicBezTo>
                  <a:pt x="11446" y="3382"/>
                  <a:pt x="11974" y="4219"/>
                  <a:pt x="11632" y="4933"/>
                </a:cubicBezTo>
                <a:cubicBezTo>
                  <a:pt x="11570" y="5057"/>
                  <a:pt x="11632" y="5212"/>
                  <a:pt x="11787" y="5243"/>
                </a:cubicBezTo>
                <a:cubicBezTo>
                  <a:pt x="12718" y="5398"/>
                  <a:pt x="13400" y="6205"/>
                  <a:pt x="13431" y="7166"/>
                </a:cubicBezTo>
                <a:lnTo>
                  <a:pt x="13431" y="7197"/>
                </a:lnTo>
                <a:cubicBezTo>
                  <a:pt x="13431" y="8283"/>
                  <a:pt x="12532" y="9213"/>
                  <a:pt x="11446" y="9213"/>
                </a:cubicBezTo>
                <a:lnTo>
                  <a:pt x="10268" y="9213"/>
                </a:lnTo>
                <a:lnTo>
                  <a:pt x="10268" y="8810"/>
                </a:lnTo>
                <a:cubicBezTo>
                  <a:pt x="10268" y="8624"/>
                  <a:pt x="10112" y="8469"/>
                  <a:pt x="9926" y="8469"/>
                </a:cubicBezTo>
                <a:lnTo>
                  <a:pt x="8406" y="8469"/>
                </a:lnTo>
                <a:lnTo>
                  <a:pt x="8406" y="7135"/>
                </a:lnTo>
                <a:lnTo>
                  <a:pt x="9616" y="7135"/>
                </a:lnTo>
                <a:cubicBezTo>
                  <a:pt x="9771" y="7135"/>
                  <a:pt x="9864" y="6949"/>
                  <a:pt x="9771" y="6825"/>
                </a:cubicBezTo>
                <a:lnTo>
                  <a:pt x="7662" y="4250"/>
                </a:lnTo>
                <a:cubicBezTo>
                  <a:pt x="7631" y="4188"/>
                  <a:pt x="7569" y="4157"/>
                  <a:pt x="7507" y="4157"/>
                </a:cubicBezTo>
                <a:cubicBezTo>
                  <a:pt x="7445" y="4157"/>
                  <a:pt x="7383" y="4188"/>
                  <a:pt x="7352" y="4250"/>
                </a:cubicBezTo>
                <a:lnTo>
                  <a:pt x="5242" y="6825"/>
                </a:lnTo>
                <a:cubicBezTo>
                  <a:pt x="5118" y="6949"/>
                  <a:pt x="5211" y="7135"/>
                  <a:pt x="5397" y="7166"/>
                </a:cubicBezTo>
                <a:lnTo>
                  <a:pt x="6576" y="7166"/>
                </a:lnTo>
                <a:lnTo>
                  <a:pt x="6576" y="8469"/>
                </a:lnTo>
                <a:lnTo>
                  <a:pt x="5397" y="8469"/>
                </a:lnTo>
                <a:lnTo>
                  <a:pt x="4994" y="7942"/>
                </a:lnTo>
                <a:cubicBezTo>
                  <a:pt x="4932" y="7849"/>
                  <a:pt x="4839" y="7787"/>
                  <a:pt x="4746" y="7787"/>
                </a:cubicBezTo>
                <a:lnTo>
                  <a:pt x="3909" y="7787"/>
                </a:lnTo>
                <a:cubicBezTo>
                  <a:pt x="3691" y="7787"/>
                  <a:pt x="3536" y="7942"/>
                  <a:pt x="3536" y="8159"/>
                </a:cubicBezTo>
                <a:lnTo>
                  <a:pt x="3536" y="9213"/>
                </a:lnTo>
                <a:lnTo>
                  <a:pt x="2389" y="9213"/>
                </a:lnTo>
                <a:cubicBezTo>
                  <a:pt x="1303" y="9213"/>
                  <a:pt x="403" y="8314"/>
                  <a:pt x="403" y="7228"/>
                </a:cubicBezTo>
                <a:lnTo>
                  <a:pt x="403" y="7197"/>
                </a:lnTo>
                <a:cubicBezTo>
                  <a:pt x="403" y="6236"/>
                  <a:pt x="1086" y="5429"/>
                  <a:pt x="2047" y="5243"/>
                </a:cubicBezTo>
                <a:cubicBezTo>
                  <a:pt x="2171" y="5243"/>
                  <a:pt x="2234" y="5088"/>
                  <a:pt x="2171" y="4995"/>
                </a:cubicBezTo>
                <a:cubicBezTo>
                  <a:pt x="2109" y="4809"/>
                  <a:pt x="2078" y="4592"/>
                  <a:pt x="2078" y="4405"/>
                </a:cubicBezTo>
                <a:cubicBezTo>
                  <a:pt x="2078" y="4033"/>
                  <a:pt x="2202" y="3661"/>
                  <a:pt x="2451" y="3351"/>
                </a:cubicBezTo>
                <a:cubicBezTo>
                  <a:pt x="2589" y="3213"/>
                  <a:pt x="2454" y="3024"/>
                  <a:pt x="2299" y="3024"/>
                </a:cubicBezTo>
                <a:cubicBezTo>
                  <a:pt x="2245" y="3024"/>
                  <a:pt x="2189" y="3047"/>
                  <a:pt x="2140" y="3103"/>
                </a:cubicBezTo>
                <a:cubicBezTo>
                  <a:pt x="1861" y="3475"/>
                  <a:pt x="1675" y="3940"/>
                  <a:pt x="1675" y="4405"/>
                </a:cubicBezTo>
                <a:cubicBezTo>
                  <a:pt x="1675" y="4561"/>
                  <a:pt x="1706" y="4747"/>
                  <a:pt x="1737" y="4902"/>
                </a:cubicBezTo>
                <a:cubicBezTo>
                  <a:pt x="714" y="5181"/>
                  <a:pt x="0" y="6143"/>
                  <a:pt x="0" y="7197"/>
                </a:cubicBezTo>
                <a:lnTo>
                  <a:pt x="0" y="7228"/>
                </a:lnTo>
                <a:cubicBezTo>
                  <a:pt x="0" y="8562"/>
                  <a:pt x="1086" y="9617"/>
                  <a:pt x="2389" y="9617"/>
                </a:cubicBezTo>
                <a:lnTo>
                  <a:pt x="3567" y="9617"/>
                </a:lnTo>
                <a:lnTo>
                  <a:pt x="3567" y="12439"/>
                </a:lnTo>
                <a:cubicBezTo>
                  <a:pt x="3567" y="12626"/>
                  <a:pt x="3722" y="12781"/>
                  <a:pt x="3909" y="12781"/>
                </a:cubicBezTo>
                <a:lnTo>
                  <a:pt x="9926" y="12781"/>
                </a:lnTo>
                <a:cubicBezTo>
                  <a:pt x="9942" y="12783"/>
                  <a:pt x="9958" y="12785"/>
                  <a:pt x="9973" y="12785"/>
                </a:cubicBezTo>
                <a:cubicBezTo>
                  <a:pt x="10138" y="12785"/>
                  <a:pt x="10268" y="12638"/>
                  <a:pt x="10268" y="12439"/>
                </a:cubicBezTo>
                <a:lnTo>
                  <a:pt x="10268" y="11540"/>
                </a:lnTo>
                <a:cubicBezTo>
                  <a:pt x="10237" y="11447"/>
                  <a:pt x="10159" y="11400"/>
                  <a:pt x="10081" y="11400"/>
                </a:cubicBezTo>
                <a:cubicBezTo>
                  <a:pt x="10004" y="11400"/>
                  <a:pt x="9926" y="11447"/>
                  <a:pt x="9895" y="11540"/>
                </a:cubicBezTo>
                <a:lnTo>
                  <a:pt x="9895" y="12408"/>
                </a:lnTo>
                <a:lnTo>
                  <a:pt x="3971" y="12408"/>
                </a:lnTo>
                <a:lnTo>
                  <a:pt x="3971" y="8190"/>
                </a:lnTo>
                <a:lnTo>
                  <a:pt x="4715" y="8190"/>
                </a:lnTo>
                <a:cubicBezTo>
                  <a:pt x="4839" y="8376"/>
                  <a:pt x="5149" y="8779"/>
                  <a:pt x="5149" y="8779"/>
                </a:cubicBezTo>
                <a:cubicBezTo>
                  <a:pt x="5180" y="8841"/>
                  <a:pt x="5242" y="8872"/>
                  <a:pt x="5304" y="8872"/>
                </a:cubicBezTo>
                <a:lnTo>
                  <a:pt x="6607" y="8872"/>
                </a:lnTo>
                <a:lnTo>
                  <a:pt x="6607" y="10671"/>
                </a:lnTo>
                <a:cubicBezTo>
                  <a:pt x="6607" y="10795"/>
                  <a:pt x="6700" y="10888"/>
                  <a:pt x="6793" y="10888"/>
                </a:cubicBezTo>
                <a:lnTo>
                  <a:pt x="8220" y="10888"/>
                </a:lnTo>
                <a:cubicBezTo>
                  <a:pt x="8313" y="10888"/>
                  <a:pt x="8406" y="10795"/>
                  <a:pt x="8406" y="10671"/>
                </a:cubicBezTo>
                <a:lnTo>
                  <a:pt x="8406" y="8872"/>
                </a:lnTo>
                <a:lnTo>
                  <a:pt x="9895" y="8872"/>
                </a:lnTo>
                <a:lnTo>
                  <a:pt x="9895" y="10640"/>
                </a:lnTo>
                <a:cubicBezTo>
                  <a:pt x="9926" y="10733"/>
                  <a:pt x="10004" y="10780"/>
                  <a:pt x="10081" y="10780"/>
                </a:cubicBezTo>
                <a:cubicBezTo>
                  <a:pt x="10159" y="10780"/>
                  <a:pt x="10237" y="10733"/>
                  <a:pt x="10268" y="10640"/>
                </a:cubicBezTo>
                <a:lnTo>
                  <a:pt x="10268" y="9586"/>
                </a:lnTo>
                <a:lnTo>
                  <a:pt x="11446" y="9586"/>
                </a:lnTo>
                <a:cubicBezTo>
                  <a:pt x="12749" y="9586"/>
                  <a:pt x="13835" y="8531"/>
                  <a:pt x="13835" y="7197"/>
                </a:cubicBezTo>
                <a:lnTo>
                  <a:pt x="13835" y="7166"/>
                </a:lnTo>
                <a:cubicBezTo>
                  <a:pt x="13835" y="6123"/>
                  <a:pt x="13137" y="5202"/>
                  <a:pt x="12102" y="4881"/>
                </a:cubicBezTo>
                <a:lnTo>
                  <a:pt x="12102" y="4881"/>
                </a:lnTo>
                <a:cubicBezTo>
                  <a:pt x="12131" y="4736"/>
                  <a:pt x="12160" y="4616"/>
                  <a:pt x="12160" y="4467"/>
                </a:cubicBezTo>
                <a:cubicBezTo>
                  <a:pt x="12160" y="3622"/>
                  <a:pt x="11485" y="2980"/>
                  <a:pt x="10691" y="2980"/>
                </a:cubicBezTo>
                <a:cubicBezTo>
                  <a:pt x="10553" y="2980"/>
                  <a:pt x="10410" y="2999"/>
                  <a:pt x="10268" y="3041"/>
                </a:cubicBezTo>
                <a:cubicBezTo>
                  <a:pt x="10268" y="2948"/>
                  <a:pt x="10268" y="2854"/>
                  <a:pt x="10268" y="2761"/>
                </a:cubicBezTo>
                <a:cubicBezTo>
                  <a:pt x="10268" y="1242"/>
                  <a:pt x="9058" y="32"/>
                  <a:pt x="7538" y="1"/>
                </a:cubicBezTo>
                <a:cubicBezTo>
                  <a:pt x="7519" y="0"/>
                  <a:pt x="7499" y="0"/>
                  <a:pt x="7480" y="0"/>
                </a:cubicBezTo>
                <a:close/>
              </a:path>
            </a:pathLst>
          </a:custGeom>
          <a:solidFill>
            <a:srgbClr val="F3D7C2"/>
          </a:solidFill>
          <a:ln>
            <a:solidFill>
              <a:srgbClr val="EAAA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379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191E3-D7EC-5E80-2631-FC27FD189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a black border&#10;&#10;AI-generated content may be incorrect.">
            <a:extLst>
              <a:ext uri="{FF2B5EF4-FFF2-40B4-BE49-F238E27FC236}">
                <a16:creationId xmlns:a16="http://schemas.microsoft.com/office/drawing/2014/main" id="{D1DC32BB-5A54-2182-CE60-EA2D45A72C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B76B73-8776-77AB-6628-2FB8858ED23A}"/>
              </a:ext>
            </a:extLst>
          </p:cNvPr>
          <p:cNvSpPr txBox="1"/>
          <p:nvPr/>
        </p:nvSpPr>
        <p:spPr>
          <a:xfrm>
            <a:off x="4637501" y="449663"/>
            <a:ext cx="3198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solidFill>
                  <a:srgbClr val="002855"/>
                </a:solidFill>
                <a:latin typeface="Config Variable Condensed Black Condensed" pitchFamily="2" charset="77"/>
              </a:rPr>
              <a:t>Publishing</a:t>
            </a:r>
          </a:p>
        </p:txBody>
      </p:sp>
      <p:cxnSp>
        <p:nvCxnSpPr>
          <p:cNvPr id="4" name="Google Shape;353;p2">
            <a:extLst>
              <a:ext uri="{FF2B5EF4-FFF2-40B4-BE49-F238E27FC236}">
                <a16:creationId xmlns:a16="http://schemas.microsoft.com/office/drawing/2014/main" id="{A9ED647D-DEA1-2B74-C181-1547B8DE46FE}"/>
              </a:ext>
            </a:extLst>
          </p:cNvPr>
          <p:cNvCxnSpPr>
            <a:cxnSpLocks/>
          </p:cNvCxnSpPr>
          <p:nvPr/>
        </p:nvCxnSpPr>
        <p:spPr>
          <a:xfrm>
            <a:off x="4102132" y="1523602"/>
            <a:ext cx="4268745" cy="0"/>
          </a:xfrm>
          <a:prstGeom prst="straightConnector1">
            <a:avLst/>
          </a:prstGeom>
          <a:noFill/>
          <a:ln w="19050" cap="flat" cmpd="sng">
            <a:solidFill>
              <a:srgbClr val="EAAA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Google Shape;1150;p13">
            <a:extLst>
              <a:ext uri="{FF2B5EF4-FFF2-40B4-BE49-F238E27FC236}">
                <a16:creationId xmlns:a16="http://schemas.microsoft.com/office/drawing/2014/main" id="{BAB35AD2-DF07-586A-E54B-1BEF87663F29}"/>
              </a:ext>
            </a:extLst>
          </p:cNvPr>
          <p:cNvSpPr/>
          <p:nvPr/>
        </p:nvSpPr>
        <p:spPr>
          <a:xfrm>
            <a:off x="3160163" y="3311010"/>
            <a:ext cx="802500" cy="802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5F5F5"/>
          </a:solidFill>
          <a:ln w="19050" cap="flat" cmpd="sng">
            <a:solidFill>
              <a:srgbClr val="EAAA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151;p13">
            <a:extLst>
              <a:ext uri="{FF2B5EF4-FFF2-40B4-BE49-F238E27FC236}">
                <a16:creationId xmlns:a16="http://schemas.microsoft.com/office/drawing/2014/main" id="{62EB9E6D-019C-9A78-2DB6-01BEE5F46198}"/>
              </a:ext>
            </a:extLst>
          </p:cNvPr>
          <p:cNvSpPr/>
          <p:nvPr/>
        </p:nvSpPr>
        <p:spPr>
          <a:xfrm>
            <a:off x="4416613" y="3311010"/>
            <a:ext cx="802500" cy="802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5F5F5"/>
          </a:solidFill>
          <a:ln w="19050" cap="flat" cmpd="sng">
            <a:solidFill>
              <a:srgbClr val="EAAA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152;p13">
            <a:extLst>
              <a:ext uri="{FF2B5EF4-FFF2-40B4-BE49-F238E27FC236}">
                <a16:creationId xmlns:a16="http://schemas.microsoft.com/office/drawing/2014/main" id="{4384CE8A-4BD1-3676-C0DE-14AAA04F2F68}"/>
              </a:ext>
            </a:extLst>
          </p:cNvPr>
          <p:cNvSpPr/>
          <p:nvPr/>
        </p:nvSpPr>
        <p:spPr>
          <a:xfrm>
            <a:off x="5683550" y="3311010"/>
            <a:ext cx="802500" cy="802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5F5F5"/>
          </a:solidFill>
          <a:ln w="19050" cap="flat" cmpd="sng">
            <a:solidFill>
              <a:srgbClr val="EAAA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153;p13">
            <a:extLst>
              <a:ext uri="{FF2B5EF4-FFF2-40B4-BE49-F238E27FC236}">
                <a16:creationId xmlns:a16="http://schemas.microsoft.com/office/drawing/2014/main" id="{1844FF0E-0EA1-19EB-CB3B-C6AB452BF62D}"/>
              </a:ext>
            </a:extLst>
          </p:cNvPr>
          <p:cNvSpPr/>
          <p:nvPr/>
        </p:nvSpPr>
        <p:spPr>
          <a:xfrm>
            <a:off x="6950513" y="3311010"/>
            <a:ext cx="802500" cy="802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5F5F5"/>
          </a:solidFill>
          <a:ln w="19050" cap="flat" cmpd="sng">
            <a:solidFill>
              <a:srgbClr val="EAAA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54;p13">
            <a:extLst>
              <a:ext uri="{FF2B5EF4-FFF2-40B4-BE49-F238E27FC236}">
                <a16:creationId xmlns:a16="http://schemas.microsoft.com/office/drawing/2014/main" id="{E541E956-567B-35E2-66F7-C1D7ED4C40B1}"/>
              </a:ext>
            </a:extLst>
          </p:cNvPr>
          <p:cNvSpPr/>
          <p:nvPr/>
        </p:nvSpPr>
        <p:spPr>
          <a:xfrm>
            <a:off x="8231737" y="3311010"/>
            <a:ext cx="802500" cy="802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5F5F5"/>
          </a:solidFill>
          <a:ln w="19050" cap="flat" cmpd="sng">
            <a:solidFill>
              <a:srgbClr val="EAAA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155;p13">
            <a:extLst>
              <a:ext uri="{FF2B5EF4-FFF2-40B4-BE49-F238E27FC236}">
                <a16:creationId xmlns:a16="http://schemas.microsoft.com/office/drawing/2014/main" id="{82780B60-CF0F-A001-0BC5-E2092DBBCBBB}"/>
              </a:ext>
            </a:extLst>
          </p:cNvPr>
          <p:cNvSpPr txBox="1"/>
          <p:nvPr/>
        </p:nvSpPr>
        <p:spPr>
          <a:xfrm>
            <a:off x="3793662" y="1981872"/>
            <a:ext cx="20484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kern="0" dirty="0">
                <a:solidFill>
                  <a:srgbClr val="273446"/>
                </a:solidFill>
                <a:latin typeface="Catamaran"/>
                <a:ea typeface="Catamaran"/>
                <a:cs typeface="Catamaran"/>
                <a:sym typeface="Catamaran"/>
              </a:rPr>
              <a:t>The extracted </a:t>
            </a:r>
            <a:r>
              <a:rPr lang="en-US" sz="1400" kern="0" dirty="0" err="1">
                <a:solidFill>
                  <a:srgbClr val="273446"/>
                </a:solidFill>
                <a:latin typeface="Catamaran"/>
                <a:ea typeface="Catamaran"/>
                <a:cs typeface="Catamaran"/>
                <a:sym typeface="Catamaran"/>
              </a:rPr>
              <a:t>GeoTIFFs</a:t>
            </a:r>
            <a:r>
              <a:rPr lang="en-US" sz="1400" kern="0" dirty="0">
                <a:solidFill>
                  <a:srgbClr val="273446"/>
                </a:solidFill>
                <a:latin typeface="Catamaran"/>
                <a:ea typeface="Catamaran"/>
                <a:cs typeface="Catamaran"/>
                <a:sym typeface="Catamaran"/>
              </a:rPr>
              <a:t> are added to the whole raster mosaic.</a:t>
            </a: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endParaRPr sz="1400" kern="0" dirty="0">
              <a:solidFill>
                <a:srgbClr val="273446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endParaRPr sz="1400" kern="0" dirty="0">
              <a:solidFill>
                <a:srgbClr val="27344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1" name="Google Shape;1156;p13">
            <a:extLst>
              <a:ext uri="{FF2B5EF4-FFF2-40B4-BE49-F238E27FC236}">
                <a16:creationId xmlns:a16="http://schemas.microsoft.com/office/drawing/2014/main" id="{5CB45924-1265-58DC-5CBE-60DDA556C9DE}"/>
              </a:ext>
            </a:extLst>
          </p:cNvPr>
          <p:cNvSpPr txBox="1"/>
          <p:nvPr/>
        </p:nvSpPr>
        <p:spPr>
          <a:xfrm>
            <a:off x="6327562" y="1972122"/>
            <a:ext cx="20484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kern="0">
                <a:solidFill>
                  <a:srgbClr val="273446"/>
                </a:solidFill>
                <a:latin typeface="Catamaran"/>
                <a:ea typeface="Catamaran"/>
                <a:cs typeface="Catamaran"/>
                <a:sym typeface="Catamaran"/>
              </a:rPr>
              <a:t>The new footprints coordinates are added to the database.</a:t>
            </a:r>
            <a:endParaRPr sz="1400" kern="0">
              <a:solidFill>
                <a:srgbClr val="273446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27344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2" name="Google Shape;1158;p13">
            <a:extLst>
              <a:ext uri="{FF2B5EF4-FFF2-40B4-BE49-F238E27FC236}">
                <a16:creationId xmlns:a16="http://schemas.microsoft.com/office/drawing/2014/main" id="{989F85B4-9B86-F08C-2FBF-FC1A91A0B31D}"/>
              </a:ext>
            </a:extLst>
          </p:cNvPr>
          <p:cNvCxnSpPr>
            <a:stCxn id="5" idx="1"/>
            <a:endCxn id="17" idx="0"/>
          </p:cNvCxnSpPr>
          <p:nvPr/>
        </p:nvCxnSpPr>
        <p:spPr>
          <a:xfrm>
            <a:off x="3561413" y="4113510"/>
            <a:ext cx="300" cy="413700"/>
          </a:xfrm>
          <a:prstGeom prst="straightConnector1">
            <a:avLst/>
          </a:prstGeom>
          <a:noFill/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13" name="Google Shape;1160;p13">
            <a:extLst>
              <a:ext uri="{FF2B5EF4-FFF2-40B4-BE49-F238E27FC236}">
                <a16:creationId xmlns:a16="http://schemas.microsoft.com/office/drawing/2014/main" id="{AE9B3763-B299-B54D-ABE9-5169510E2159}"/>
              </a:ext>
            </a:extLst>
          </p:cNvPr>
          <p:cNvCxnSpPr>
            <a:stCxn id="7" idx="1"/>
            <a:endCxn id="19" idx="0"/>
          </p:cNvCxnSpPr>
          <p:nvPr/>
        </p:nvCxnSpPr>
        <p:spPr>
          <a:xfrm>
            <a:off x="6084800" y="4113510"/>
            <a:ext cx="0" cy="413700"/>
          </a:xfrm>
          <a:prstGeom prst="straightConnector1">
            <a:avLst/>
          </a:prstGeom>
          <a:noFill/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14" name="Google Shape;1162;p13">
            <a:extLst>
              <a:ext uri="{FF2B5EF4-FFF2-40B4-BE49-F238E27FC236}">
                <a16:creationId xmlns:a16="http://schemas.microsoft.com/office/drawing/2014/main" id="{2CDB35BD-30FD-2EE3-8576-E86A2F73F4AA}"/>
              </a:ext>
            </a:extLst>
          </p:cNvPr>
          <p:cNvCxnSpPr>
            <a:stCxn id="9" idx="1"/>
            <a:endCxn id="21" idx="0"/>
          </p:cNvCxnSpPr>
          <p:nvPr/>
        </p:nvCxnSpPr>
        <p:spPr>
          <a:xfrm flipH="1">
            <a:off x="8630587" y="4113510"/>
            <a:ext cx="2400" cy="424500"/>
          </a:xfrm>
          <a:prstGeom prst="straightConnector1">
            <a:avLst/>
          </a:prstGeom>
          <a:noFill/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15" name="Google Shape;1164;p13">
            <a:extLst>
              <a:ext uri="{FF2B5EF4-FFF2-40B4-BE49-F238E27FC236}">
                <a16:creationId xmlns:a16="http://schemas.microsoft.com/office/drawing/2014/main" id="{C350C853-9A27-ACBE-61A7-FEBC79F3A5FD}"/>
              </a:ext>
            </a:extLst>
          </p:cNvPr>
          <p:cNvCxnSpPr>
            <a:stCxn id="8" idx="3"/>
            <a:endCxn id="20" idx="2"/>
          </p:cNvCxnSpPr>
          <p:nvPr/>
        </p:nvCxnSpPr>
        <p:spPr>
          <a:xfrm rot="10800000" flipH="1">
            <a:off x="7351763" y="2904810"/>
            <a:ext cx="300" cy="406200"/>
          </a:xfrm>
          <a:prstGeom prst="straightConnector1">
            <a:avLst/>
          </a:prstGeom>
          <a:noFill/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16" name="Google Shape;1166;p13">
            <a:extLst>
              <a:ext uri="{FF2B5EF4-FFF2-40B4-BE49-F238E27FC236}">
                <a16:creationId xmlns:a16="http://schemas.microsoft.com/office/drawing/2014/main" id="{52CFFFB5-C883-A9DE-591F-662A6DB8CF1D}"/>
              </a:ext>
            </a:extLst>
          </p:cNvPr>
          <p:cNvCxnSpPr>
            <a:stCxn id="6" idx="3"/>
            <a:endCxn id="18" idx="2"/>
          </p:cNvCxnSpPr>
          <p:nvPr/>
        </p:nvCxnSpPr>
        <p:spPr>
          <a:xfrm rot="10800000" flipH="1">
            <a:off x="4817863" y="2904810"/>
            <a:ext cx="300" cy="406200"/>
          </a:xfrm>
          <a:prstGeom prst="straightConnector1">
            <a:avLst/>
          </a:prstGeom>
          <a:noFill/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17" name="Google Shape;1159;p13">
            <a:extLst>
              <a:ext uri="{FF2B5EF4-FFF2-40B4-BE49-F238E27FC236}">
                <a16:creationId xmlns:a16="http://schemas.microsoft.com/office/drawing/2014/main" id="{94658895-C3CC-D62B-6350-88B2BE38E922}"/>
              </a:ext>
            </a:extLst>
          </p:cNvPr>
          <p:cNvSpPr txBox="1"/>
          <p:nvPr/>
        </p:nvSpPr>
        <p:spPr>
          <a:xfrm flipH="1">
            <a:off x="2537371" y="4527338"/>
            <a:ext cx="20484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kern="0" dirty="0">
                <a:solidFill>
                  <a:srgbClr val="27344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Publish </a:t>
            </a:r>
            <a:r>
              <a:rPr lang="en-US" sz="1400" kern="0" dirty="0" err="1">
                <a:solidFill>
                  <a:srgbClr val="27344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GeoTIFFs</a:t>
            </a:r>
            <a:endParaRPr sz="1400" kern="0" dirty="0">
              <a:solidFill>
                <a:srgbClr val="27344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" name="Google Shape;1167;p13">
            <a:extLst>
              <a:ext uri="{FF2B5EF4-FFF2-40B4-BE49-F238E27FC236}">
                <a16:creationId xmlns:a16="http://schemas.microsoft.com/office/drawing/2014/main" id="{071178FD-3789-BB0D-C4A0-2D4C1B4D477B}"/>
              </a:ext>
            </a:extLst>
          </p:cNvPr>
          <p:cNvSpPr txBox="1"/>
          <p:nvPr/>
        </p:nvSpPr>
        <p:spPr>
          <a:xfrm flipH="1">
            <a:off x="3793821" y="2546138"/>
            <a:ext cx="20484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kern="0">
                <a:solidFill>
                  <a:srgbClr val="27344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Add Rasters</a:t>
            </a:r>
            <a:endParaRPr sz="1400" kern="0">
              <a:solidFill>
                <a:srgbClr val="27344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9" name="Google Shape;1161;p13">
            <a:extLst>
              <a:ext uri="{FF2B5EF4-FFF2-40B4-BE49-F238E27FC236}">
                <a16:creationId xmlns:a16="http://schemas.microsoft.com/office/drawing/2014/main" id="{1ED8D270-EB3B-9A13-CE08-0D871AE8CAAA}"/>
              </a:ext>
            </a:extLst>
          </p:cNvPr>
          <p:cNvSpPr txBox="1"/>
          <p:nvPr/>
        </p:nvSpPr>
        <p:spPr>
          <a:xfrm flipH="1">
            <a:off x="5060454" y="4527338"/>
            <a:ext cx="20484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kern="0">
                <a:solidFill>
                  <a:srgbClr val="27344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Build Footprints</a:t>
            </a:r>
            <a:endParaRPr sz="1400" kern="0">
              <a:solidFill>
                <a:srgbClr val="27344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0" name="Google Shape;1165;p13">
            <a:extLst>
              <a:ext uri="{FF2B5EF4-FFF2-40B4-BE49-F238E27FC236}">
                <a16:creationId xmlns:a16="http://schemas.microsoft.com/office/drawing/2014/main" id="{B8CEAAF3-4C75-2D7E-01EB-2396446EA7BC}"/>
              </a:ext>
            </a:extLst>
          </p:cNvPr>
          <p:cNvSpPr txBox="1"/>
          <p:nvPr/>
        </p:nvSpPr>
        <p:spPr>
          <a:xfrm flipH="1">
            <a:off x="6327721" y="2546138"/>
            <a:ext cx="20484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kern="0">
                <a:solidFill>
                  <a:srgbClr val="27344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Update Footprints</a:t>
            </a:r>
            <a:endParaRPr sz="1400" kern="0">
              <a:solidFill>
                <a:srgbClr val="27344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1" name="Google Shape;1163;p13">
            <a:extLst>
              <a:ext uri="{FF2B5EF4-FFF2-40B4-BE49-F238E27FC236}">
                <a16:creationId xmlns:a16="http://schemas.microsoft.com/office/drawing/2014/main" id="{CFBFF046-0F3D-AEE4-57AF-3EB8AC488747}"/>
              </a:ext>
            </a:extLst>
          </p:cNvPr>
          <p:cNvSpPr txBox="1"/>
          <p:nvPr/>
        </p:nvSpPr>
        <p:spPr>
          <a:xfrm flipH="1">
            <a:off x="7606388" y="4538129"/>
            <a:ext cx="20484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kern="0">
                <a:solidFill>
                  <a:srgbClr val="27344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Publish to Website</a:t>
            </a:r>
            <a:endParaRPr sz="1400" kern="0">
              <a:solidFill>
                <a:srgbClr val="27344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2" name="Google Shape;1168;p13">
            <a:extLst>
              <a:ext uri="{FF2B5EF4-FFF2-40B4-BE49-F238E27FC236}">
                <a16:creationId xmlns:a16="http://schemas.microsoft.com/office/drawing/2014/main" id="{9392EEB9-00EA-65D0-48B1-D08050EC0CCB}"/>
              </a:ext>
            </a:extLst>
          </p:cNvPr>
          <p:cNvSpPr txBox="1"/>
          <p:nvPr/>
        </p:nvSpPr>
        <p:spPr>
          <a:xfrm>
            <a:off x="2537213" y="4839777"/>
            <a:ext cx="20484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kern="0">
                <a:solidFill>
                  <a:srgbClr val="273446"/>
                </a:solidFill>
                <a:latin typeface="Catamaran"/>
                <a:ea typeface="Catamaran"/>
                <a:cs typeface="Catamaran"/>
                <a:sym typeface="Catamaran"/>
              </a:rPr>
              <a:t>GeoTIFFs are extracted from their compressed folders.</a:t>
            </a:r>
            <a:endParaRPr sz="1400" kern="0">
              <a:solidFill>
                <a:srgbClr val="27344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3" name="Google Shape;1169;p13">
            <a:extLst>
              <a:ext uri="{FF2B5EF4-FFF2-40B4-BE49-F238E27FC236}">
                <a16:creationId xmlns:a16="http://schemas.microsoft.com/office/drawing/2014/main" id="{56FA3C9B-E00A-E194-5AC3-4589CCC09353}"/>
              </a:ext>
            </a:extLst>
          </p:cNvPr>
          <p:cNvSpPr txBox="1"/>
          <p:nvPr/>
        </p:nvSpPr>
        <p:spPr>
          <a:xfrm>
            <a:off x="5060612" y="4839777"/>
            <a:ext cx="20484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kern="0">
                <a:solidFill>
                  <a:srgbClr val="273446"/>
                </a:solidFill>
                <a:latin typeface="Catamaran"/>
                <a:ea typeface="Catamaran"/>
                <a:cs typeface="Catamaran"/>
                <a:sym typeface="Catamaran"/>
              </a:rPr>
              <a:t>Using the added rasters, footprint symbology is built for each.</a:t>
            </a:r>
            <a:endParaRPr sz="1400" kern="0">
              <a:solidFill>
                <a:srgbClr val="27344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4" name="Google Shape;1170;p13">
            <a:extLst>
              <a:ext uri="{FF2B5EF4-FFF2-40B4-BE49-F238E27FC236}">
                <a16:creationId xmlns:a16="http://schemas.microsoft.com/office/drawing/2014/main" id="{D077F771-CDA7-1E6D-C996-C5DA2714509A}"/>
              </a:ext>
            </a:extLst>
          </p:cNvPr>
          <p:cNvSpPr txBox="1"/>
          <p:nvPr/>
        </p:nvSpPr>
        <p:spPr>
          <a:xfrm>
            <a:off x="7606388" y="4839777"/>
            <a:ext cx="20484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algn="ctr"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kern="0">
                <a:solidFill>
                  <a:srgbClr val="273446"/>
                </a:solidFill>
                <a:latin typeface="Catamaran"/>
                <a:ea typeface="Catamaran"/>
                <a:cs typeface="Catamaran"/>
                <a:sym typeface="Catamaran"/>
              </a:rPr>
              <a:t>Each plan is toggled to ‘Published’, allowing the website to display them.</a:t>
            </a:r>
            <a:endParaRPr sz="1400" kern="0">
              <a:solidFill>
                <a:srgbClr val="273446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algn="ctr">
              <a:buClr>
                <a:srgbClr val="000000"/>
              </a:buClr>
              <a:buSzPts val="1100"/>
              <a:buFont typeface="Arial"/>
              <a:buNone/>
            </a:pPr>
            <a:endParaRPr sz="1400" kern="0">
              <a:solidFill>
                <a:srgbClr val="273446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27344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grpSp>
        <p:nvGrpSpPr>
          <p:cNvPr id="25" name="Google Shape;1171;p13">
            <a:extLst>
              <a:ext uri="{FF2B5EF4-FFF2-40B4-BE49-F238E27FC236}">
                <a16:creationId xmlns:a16="http://schemas.microsoft.com/office/drawing/2014/main" id="{C46629BE-9280-0417-1918-F641ADCDE2DC}"/>
              </a:ext>
            </a:extLst>
          </p:cNvPr>
          <p:cNvGrpSpPr/>
          <p:nvPr/>
        </p:nvGrpSpPr>
        <p:grpSpPr>
          <a:xfrm>
            <a:off x="9046918" y="3891480"/>
            <a:ext cx="253727" cy="238013"/>
            <a:chOff x="849016" y="2903255"/>
            <a:chExt cx="356655" cy="335425"/>
          </a:xfrm>
        </p:grpSpPr>
        <p:sp>
          <p:nvSpPr>
            <p:cNvPr id="26" name="Google Shape;1172;p13">
              <a:extLst>
                <a:ext uri="{FF2B5EF4-FFF2-40B4-BE49-F238E27FC236}">
                  <a16:creationId xmlns:a16="http://schemas.microsoft.com/office/drawing/2014/main" id="{D4025BDD-144F-A78B-6F36-E6495725D024}"/>
                </a:ext>
              </a:extLst>
            </p:cNvPr>
            <p:cNvSpPr/>
            <p:nvPr/>
          </p:nvSpPr>
          <p:spPr>
            <a:xfrm>
              <a:off x="849016" y="2903255"/>
              <a:ext cx="356655" cy="335425"/>
            </a:xfrm>
            <a:custGeom>
              <a:avLst/>
              <a:gdLst/>
              <a:ahLst/>
              <a:cxnLst/>
              <a:rect l="l" t="t" r="r" b="b"/>
              <a:pathLst>
                <a:path w="11205" h="10538" extrusionOk="0">
                  <a:moveTo>
                    <a:pt x="9835" y="3192"/>
                  </a:moveTo>
                  <a:lnTo>
                    <a:pt x="9835" y="3680"/>
                  </a:lnTo>
                  <a:lnTo>
                    <a:pt x="2692" y="3680"/>
                  </a:lnTo>
                  <a:cubicBezTo>
                    <a:pt x="2608" y="3680"/>
                    <a:pt x="2525" y="3751"/>
                    <a:pt x="2525" y="3847"/>
                  </a:cubicBezTo>
                  <a:cubicBezTo>
                    <a:pt x="2525" y="3930"/>
                    <a:pt x="2608" y="4013"/>
                    <a:pt x="2692" y="4013"/>
                  </a:cubicBezTo>
                  <a:lnTo>
                    <a:pt x="10824" y="4013"/>
                  </a:lnTo>
                  <a:cubicBezTo>
                    <a:pt x="10847" y="4013"/>
                    <a:pt x="10883" y="4037"/>
                    <a:pt x="10883" y="4073"/>
                  </a:cubicBezTo>
                  <a:lnTo>
                    <a:pt x="10883" y="6478"/>
                  </a:lnTo>
                  <a:cubicBezTo>
                    <a:pt x="10883" y="6514"/>
                    <a:pt x="10847" y="6537"/>
                    <a:pt x="10824" y="6537"/>
                  </a:cubicBezTo>
                  <a:lnTo>
                    <a:pt x="382" y="6537"/>
                  </a:lnTo>
                  <a:cubicBezTo>
                    <a:pt x="358" y="6537"/>
                    <a:pt x="322" y="6502"/>
                    <a:pt x="322" y="6478"/>
                  </a:cubicBezTo>
                  <a:lnTo>
                    <a:pt x="322" y="4073"/>
                  </a:lnTo>
                  <a:cubicBezTo>
                    <a:pt x="322" y="4037"/>
                    <a:pt x="358" y="4013"/>
                    <a:pt x="382" y="4013"/>
                  </a:cubicBezTo>
                  <a:lnTo>
                    <a:pt x="2025" y="4013"/>
                  </a:lnTo>
                  <a:cubicBezTo>
                    <a:pt x="2108" y="4013"/>
                    <a:pt x="2192" y="3930"/>
                    <a:pt x="2192" y="3847"/>
                  </a:cubicBezTo>
                  <a:cubicBezTo>
                    <a:pt x="2192" y="3751"/>
                    <a:pt x="2108" y="3680"/>
                    <a:pt x="2025" y="3680"/>
                  </a:cubicBezTo>
                  <a:lnTo>
                    <a:pt x="1394" y="3680"/>
                  </a:lnTo>
                  <a:lnTo>
                    <a:pt x="1394" y="3192"/>
                  </a:lnTo>
                  <a:close/>
                  <a:moveTo>
                    <a:pt x="9824" y="6871"/>
                  </a:moveTo>
                  <a:lnTo>
                    <a:pt x="9824" y="7359"/>
                  </a:lnTo>
                  <a:lnTo>
                    <a:pt x="1382" y="7359"/>
                  </a:lnTo>
                  <a:lnTo>
                    <a:pt x="1382" y="6871"/>
                  </a:lnTo>
                  <a:close/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lnTo>
                    <a:pt x="1" y="2799"/>
                  </a:lnTo>
                  <a:cubicBezTo>
                    <a:pt x="1" y="3013"/>
                    <a:pt x="179" y="3192"/>
                    <a:pt x="382" y="3192"/>
                  </a:cubicBezTo>
                  <a:lnTo>
                    <a:pt x="1061" y="3192"/>
                  </a:lnTo>
                  <a:lnTo>
                    <a:pt x="1061" y="3680"/>
                  </a:lnTo>
                  <a:lnTo>
                    <a:pt x="382" y="3680"/>
                  </a:lnTo>
                  <a:cubicBezTo>
                    <a:pt x="179" y="3680"/>
                    <a:pt x="1" y="3859"/>
                    <a:pt x="1" y="4073"/>
                  </a:cubicBezTo>
                  <a:lnTo>
                    <a:pt x="1" y="6478"/>
                  </a:lnTo>
                  <a:cubicBezTo>
                    <a:pt x="1" y="6692"/>
                    <a:pt x="179" y="6871"/>
                    <a:pt x="382" y="6871"/>
                  </a:cubicBezTo>
                  <a:lnTo>
                    <a:pt x="1061" y="6871"/>
                  </a:lnTo>
                  <a:lnTo>
                    <a:pt x="1061" y="7359"/>
                  </a:lnTo>
                  <a:lnTo>
                    <a:pt x="382" y="7359"/>
                  </a:lnTo>
                  <a:cubicBezTo>
                    <a:pt x="179" y="7359"/>
                    <a:pt x="1" y="7538"/>
                    <a:pt x="1" y="7740"/>
                  </a:cubicBezTo>
                  <a:lnTo>
                    <a:pt x="1" y="10157"/>
                  </a:lnTo>
                  <a:cubicBezTo>
                    <a:pt x="1" y="10359"/>
                    <a:pt x="179" y="10538"/>
                    <a:pt x="382" y="10538"/>
                  </a:cubicBezTo>
                  <a:lnTo>
                    <a:pt x="5002" y="10538"/>
                  </a:lnTo>
                  <a:cubicBezTo>
                    <a:pt x="5085" y="10538"/>
                    <a:pt x="5168" y="10466"/>
                    <a:pt x="5168" y="10383"/>
                  </a:cubicBezTo>
                  <a:cubicBezTo>
                    <a:pt x="5168" y="10288"/>
                    <a:pt x="5085" y="10216"/>
                    <a:pt x="5002" y="10216"/>
                  </a:cubicBezTo>
                  <a:lnTo>
                    <a:pt x="382" y="10216"/>
                  </a:lnTo>
                  <a:cubicBezTo>
                    <a:pt x="358" y="10216"/>
                    <a:pt x="322" y="10181"/>
                    <a:pt x="322" y="10157"/>
                  </a:cubicBezTo>
                  <a:lnTo>
                    <a:pt x="322" y="7740"/>
                  </a:lnTo>
                  <a:cubicBezTo>
                    <a:pt x="322" y="7716"/>
                    <a:pt x="358" y="7680"/>
                    <a:pt x="382" y="7680"/>
                  </a:cubicBezTo>
                  <a:lnTo>
                    <a:pt x="10824" y="7680"/>
                  </a:lnTo>
                  <a:cubicBezTo>
                    <a:pt x="10847" y="7680"/>
                    <a:pt x="10883" y="7716"/>
                    <a:pt x="10883" y="7740"/>
                  </a:cubicBezTo>
                  <a:lnTo>
                    <a:pt x="10883" y="10157"/>
                  </a:lnTo>
                  <a:cubicBezTo>
                    <a:pt x="10883" y="10181"/>
                    <a:pt x="10847" y="10216"/>
                    <a:pt x="10824" y="10216"/>
                  </a:cubicBezTo>
                  <a:lnTo>
                    <a:pt x="5716" y="10216"/>
                  </a:lnTo>
                  <a:cubicBezTo>
                    <a:pt x="5621" y="10216"/>
                    <a:pt x="5549" y="10288"/>
                    <a:pt x="5549" y="10383"/>
                  </a:cubicBezTo>
                  <a:cubicBezTo>
                    <a:pt x="5549" y="10466"/>
                    <a:pt x="5621" y="10538"/>
                    <a:pt x="5716" y="10538"/>
                  </a:cubicBezTo>
                  <a:lnTo>
                    <a:pt x="10824" y="10538"/>
                  </a:lnTo>
                  <a:cubicBezTo>
                    <a:pt x="11026" y="10538"/>
                    <a:pt x="11205" y="10359"/>
                    <a:pt x="11205" y="10157"/>
                  </a:cubicBezTo>
                  <a:lnTo>
                    <a:pt x="11205" y="7740"/>
                  </a:lnTo>
                  <a:cubicBezTo>
                    <a:pt x="11205" y="7538"/>
                    <a:pt x="11026" y="7359"/>
                    <a:pt x="10824" y="7359"/>
                  </a:cubicBezTo>
                  <a:lnTo>
                    <a:pt x="10145" y="7359"/>
                  </a:lnTo>
                  <a:lnTo>
                    <a:pt x="10145" y="6871"/>
                  </a:lnTo>
                  <a:lnTo>
                    <a:pt x="10824" y="6871"/>
                  </a:lnTo>
                  <a:cubicBezTo>
                    <a:pt x="11026" y="6871"/>
                    <a:pt x="11205" y="6692"/>
                    <a:pt x="11205" y="6478"/>
                  </a:cubicBezTo>
                  <a:lnTo>
                    <a:pt x="11205" y="4073"/>
                  </a:lnTo>
                  <a:cubicBezTo>
                    <a:pt x="11205" y="3859"/>
                    <a:pt x="11026" y="3680"/>
                    <a:pt x="10824" y="3680"/>
                  </a:cubicBezTo>
                  <a:lnTo>
                    <a:pt x="10145" y="3680"/>
                  </a:lnTo>
                  <a:lnTo>
                    <a:pt x="10145" y="3192"/>
                  </a:lnTo>
                  <a:lnTo>
                    <a:pt x="10824" y="3192"/>
                  </a:lnTo>
                  <a:cubicBezTo>
                    <a:pt x="11026" y="3192"/>
                    <a:pt x="11205" y="3013"/>
                    <a:pt x="11205" y="2799"/>
                  </a:cubicBezTo>
                  <a:lnTo>
                    <a:pt x="11205" y="394"/>
                  </a:lnTo>
                  <a:cubicBezTo>
                    <a:pt x="11205" y="180"/>
                    <a:pt x="11026" y="1"/>
                    <a:pt x="10824" y="1"/>
                  </a:cubicBezTo>
                  <a:lnTo>
                    <a:pt x="9716" y="1"/>
                  </a:lnTo>
                  <a:cubicBezTo>
                    <a:pt x="9633" y="1"/>
                    <a:pt x="9550" y="72"/>
                    <a:pt x="9550" y="168"/>
                  </a:cubicBezTo>
                  <a:cubicBezTo>
                    <a:pt x="9550" y="251"/>
                    <a:pt x="9633" y="334"/>
                    <a:pt x="9716" y="334"/>
                  </a:cubicBezTo>
                  <a:lnTo>
                    <a:pt x="10824" y="334"/>
                  </a:lnTo>
                  <a:cubicBezTo>
                    <a:pt x="10847" y="334"/>
                    <a:pt x="10883" y="358"/>
                    <a:pt x="10883" y="394"/>
                  </a:cubicBezTo>
                  <a:lnTo>
                    <a:pt x="10883" y="2799"/>
                  </a:lnTo>
                  <a:cubicBezTo>
                    <a:pt x="10883" y="2835"/>
                    <a:pt x="10847" y="2858"/>
                    <a:pt x="10824" y="2858"/>
                  </a:cubicBezTo>
                  <a:lnTo>
                    <a:pt x="382" y="2858"/>
                  </a:lnTo>
                  <a:cubicBezTo>
                    <a:pt x="358" y="2858"/>
                    <a:pt x="322" y="2835"/>
                    <a:pt x="322" y="2799"/>
                  </a:cubicBezTo>
                  <a:lnTo>
                    <a:pt x="322" y="394"/>
                  </a:lnTo>
                  <a:cubicBezTo>
                    <a:pt x="322" y="358"/>
                    <a:pt x="358" y="334"/>
                    <a:pt x="382" y="334"/>
                  </a:cubicBezTo>
                  <a:lnTo>
                    <a:pt x="9062" y="334"/>
                  </a:lnTo>
                  <a:cubicBezTo>
                    <a:pt x="9157" y="334"/>
                    <a:pt x="9228" y="251"/>
                    <a:pt x="9228" y="168"/>
                  </a:cubicBezTo>
                  <a:cubicBezTo>
                    <a:pt x="9228" y="72"/>
                    <a:pt x="9157" y="1"/>
                    <a:pt x="9062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173;p13">
              <a:extLst>
                <a:ext uri="{FF2B5EF4-FFF2-40B4-BE49-F238E27FC236}">
                  <a16:creationId xmlns:a16="http://schemas.microsoft.com/office/drawing/2014/main" id="{4D6B30D3-B6C2-02E8-FF58-012FFD3AB6A7}"/>
                </a:ext>
              </a:extLst>
            </p:cNvPr>
            <p:cNvSpPr/>
            <p:nvPr/>
          </p:nvSpPr>
          <p:spPr>
            <a:xfrm>
              <a:off x="1137046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70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174;p13">
              <a:extLst>
                <a:ext uri="{FF2B5EF4-FFF2-40B4-BE49-F238E27FC236}">
                  <a16:creationId xmlns:a16="http://schemas.microsoft.com/office/drawing/2014/main" id="{BF442C6D-DF99-548C-5163-AF7D69D581B7}"/>
                </a:ext>
              </a:extLst>
            </p:cNvPr>
            <p:cNvSpPr/>
            <p:nvPr/>
          </p:nvSpPr>
          <p:spPr>
            <a:xfrm>
              <a:off x="1080579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70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175;p13">
              <a:extLst>
                <a:ext uri="{FF2B5EF4-FFF2-40B4-BE49-F238E27FC236}">
                  <a16:creationId xmlns:a16="http://schemas.microsoft.com/office/drawing/2014/main" id="{813C3AB9-AD92-55E9-C00B-77BB9F56A630}"/>
                </a:ext>
              </a:extLst>
            </p:cNvPr>
            <p:cNvSpPr/>
            <p:nvPr/>
          </p:nvSpPr>
          <p:spPr>
            <a:xfrm>
              <a:off x="879350" y="2949122"/>
              <a:ext cx="187988" cy="10631"/>
            </a:xfrm>
            <a:custGeom>
              <a:avLst/>
              <a:gdLst/>
              <a:ahLst/>
              <a:cxnLst/>
              <a:rect l="l" t="t" r="r" b="b"/>
              <a:pathLst>
                <a:path w="5906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739" y="334"/>
                  </a:lnTo>
                  <a:cubicBezTo>
                    <a:pt x="5834" y="334"/>
                    <a:pt x="5906" y="263"/>
                    <a:pt x="5906" y="167"/>
                  </a:cubicBezTo>
                  <a:cubicBezTo>
                    <a:pt x="5906" y="84"/>
                    <a:pt x="5834" y="1"/>
                    <a:pt x="5739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176;p13">
              <a:extLst>
                <a:ext uri="{FF2B5EF4-FFF2-40B4-BE49-F238E27FC236}">
                  <a16:creationId xmlns:a16="http://schemas.microsoft.com/office/drawing/2014/main" id="{FC4BCFA6-3D59-0CAA-7294-B6C0238C9FF2}"/>
                </a:ext>
              </a:extLst>
            </p:cNvPr>
            <p:cNvSpPr/>
            <p:nvPr/>
          </p:nvSpPr>
          <p:spPr>
            <a:xfrm>
              <a:off x="1137046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82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177;p13">
              <a:extLst>
                <a:ext uri="{FF2B5EF4-FFF2-40B4-BE49-F238E27FC236}">
                  <a16:creationId xmlns:a16="http://schemas.microsoft.com/office/drawing/2014/main" id="{DB6877CD-A663-132D-694D-00007D1E34F6}"/>
                </a:ext>
              </a:extLst>
            </p:cNvPr>
            <p:cNvSpPr/>
            <p:nvPr/>
          </p:nvSpPr>
          <p:spPr>
            <a:xfrm>
              <a:off x="1080579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82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178;p13">
              <a:extLst>
                <a:ext uri="{FF2B5EF4-FFF2-40B4-BE49-F238E27FC236}">
                  <a16:creationId xmlns:a16="http://schemas.microsoft.com/office/drawing/2014/main" id="{2770F780-DBC5-09BD-5B15-464B2CED0C49}"/>
                </a:ext>
              </a:extLst>
            </p:cNvPr>
            <p:cNvSpPr/>
            <p:nvPr/>
          </p:nvSpPr>
          <p:spPr>
            <a:xfrm>
              <a:off x="879350" y="3066988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72"/>
                    <a:pt x="5834" y="0"/>
                    <a:pt x="573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179;p13">
              <a:extLst>
                <a:ext uri="{FF2B5EF4-FFF2-40B4-BE49-F238E27FC236}">
                  <a16:creationId xmlns:a16="http://schemas.microsoft.com/office/drawing/2014/main" id="{C6BF5CC2-3718-9708-8A50-511082646651}"/>
                </a:ext>
              </a:extLst>
            </p:cNvPr>
            <p:cNvSpPr/>
            <p:nvPr/>
          </p:nvSpPr>
          <p:spPr>
            <a:xfrm>
              <a:off x="1137046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10"/>
                  </a:moveTo>
                  <a:cubicBezTo>
                    <a:pt x="882" y="310"/>
                    <a:pt x="1036" y="477"/>
                    <a:pt x="1036" y="667"/>
                  </a:cubicBezTo>
                  <a:cubicBezTo>
                    <a:pt x="1036" y="870"/>
                    <a:pt x="882" y="1024"/>
                    <a:pt x="679" y="1024"/>
                  </a:cubicBezTo>
                  <a:cubicBezTo>
                    <a:pt x="489" y="1024"/>
                    <a:pt x="322" y="858"/>
                    <a:pt x="322" y="667"/>
                  </a:cubicBezTo>
                  <a:cubicBezTo>
                    <a:pt x="322" y="477"/>
                    <a:pt x="489" y="310"/>
                    <a:pt x="679" y="310"/>
                  </a:cubicBezTo>
                  <a:close/>
                  <a:moveTo>
                    <a:pt x="679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180;p13">
              <a:extLst>
                <a:ext uri="{FF2B5EF4-FFF2-40B4-BE49-F238E27FC236}">
                  <a16:creationId xmlns:a16="http://schemas.microsoft.com/office/drawing/2014/main" id="{DF6D6326-782E-3E2D-DE56-B2992588BD36}"/>
                </a:ext>
              </a:extLst>
            </p:cNvPr>
            <p:cNvSpPr/>
            <p:nvPr/>
          </p:nvSpPr>
          <p:spPr>
            <a:xfrm>
              <a:off x="1080579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10"/>
                  </a:moveTo>
                  <a:cubicBezTo>
                    <a:pt x="882" y="310"/>
                    <a:pt x="1048" y="477"/>
                    <a:pt x="1048" y="667"/>
                  </a:cubicBezTo>
                  <a:cubicBezTo>
                    <a:pt x="1048" y="870"/>
                    <a:pt x="882" y="1024"/>
                    <a:pt x="691" y="1024"/>
                  </a:cubicBezTo>
                  <a:cubicBezTo>
                    <a:pt x="489" y="1024"/>
                    <a:pt x="334" y="858"/>
                    <a:pt x="334" y="667"/>
                  </a:cubicBezTo>
                  <a:cubicBezTo>
                    <a:pt x="334" y="477"/>
                    <a:pt x="489" y="310"/>
                    <a:pt x="691" y="310"/>
                  </a:cubicBezTo>
                  <a:close/>
                  <a:moveTo>
                    <a:pt x="691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181;p13">
              <a:extLst>
                <a:ext uri="{FF2B5EF4-FFF2-40B4-BE49-F238E27FC236}">
                  <a16:creationId xmlns:a16="http://schemas.microsoft.com/office/drawing/2014/main" id="{B2F385CF-6C58-1546-1F9B-3E27847B1515}"/>
                </a:ext>
              </a:extLst>
            </p:cNvPr>
            <p:cNvSpPr/>
            <p:nvPr/>
          </p:nvSpPr>
          <p:spPr>
            <a:xfrm>
              <a:off x="879350" y="3184473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48"/>
                    <a:pt x="5834" y="0"/>
                    <a:pt x="573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182;p13">
              <a:extLst>
                <a:ext uri="{FF2B5EF4-FFF2-40B4-BE49-F238E27FC236}">
                  <a16:creationId xmlns:a16="http://schemas.microsoft.com/office/drawing/2014/main" id="{12FE1AD5-D71A-4D9B-9ADA-A01B59E0C72B}"/>
                </a:ext>
              </a:extLst>
            </p:cNvPr>
            <p:cNvSpPr/>
            <p:nvPr/>
          </p:nvSpPr>
          <p:spPr>
            <a:xfrm>
              <a:off x="879350" y="3083285"/>
              <a:ext cx="25432" cy="10631"/>
            </a:xfrm>
            <a:custGeom>
              <a:avLst/>
              <a:gdLst/>
              <a:ahLst/>
              <a:cxnLst/>
              <a:rect l="l" t="t" r="r" b="b"/>
              <a:pathLst>
                <a:path w="799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643" y="334"/>
                  </a:lnTo>
                  <a:cubicBezTo>
                    <a:pt x="727" y="334"/>
                    <a:pt x="798" y="262"/>
                    <a:pt x="798" y="167"/>
                  </a:cubicBezTo>
                  <a:cubicBezTo>
                    <a:pt x="798" y="84"/>
                    <a:pt x="727" y="0"/>
                    <a:pt x="643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1183;p13">
            <a:extLst>
              <a:ext uri="{FF2B5EF4-FFF2-40B4-BE49-F238E27FC236}">
                <a16:creationId xmlns:a16="http://schemas.microsoft.com/office/drawing/2014/main" id="{00D4E3E8-D30D-B87A-429A-5266C2CB5F46}"/>
              </a:ext>
            </a:extLst>
          </p:cNvPr>
          <p:cNvGrpSpPr/>
          <p:nvPr/>
        </p:nvGrpSpPr>
        <p:grpSpPr>
          <a:xfrm>
            <a:off x="2473342" y="3528688"/>
            <a:ext cx="253727" cy="251776"/>
            <a:chOff x="3522521" y="1975857"/>
            <a:chExt cx="367013" cy="331278"/>
          </a:xfrm>
        </p:grpSpPr>
        <p:sp>
          <p:nvSpPr>
            <p:cNvPr id="38" name="Google Shape;1184;p13">
              <a:extLst>
                <a:ext uri="{FF2B5EF4-FFF2-40B4-BE49-F238E27FC236}">
                  <a16:creationId xmlns:a16="http://schemas.microsoft.com/office/drawing/2014/main" id="{A31AE344-96D5-AF29-D454-9E95B7D934F7}"/>
                </a:ext>
              </a:extLst>
            </p:cNvPr>
            <p:cNvSpPr/>
            <p:nvPr/>
          </p:nvSpPr>
          <p:spPr>
            <a:xfrm>
              <a:off x="3665841" y="1975857"/>
              <a:ext cx="91302" cy="91682"/>
            </a:xfrm>
            <a:custGeom>
              <a:avLst/>
              <a:gdLst/>
              <a:ahLst/>
              <a:cxnLst/>
              <a:rect l="l" t="t" r="r" b="b"/>
              <a:pathLst>
                <a:path w="2882" h="2894" extrusionOk="0">
                  <a:moveTo>
                    <a:pt x="1429" y="703"/>
                  </a:moveTo>
                  <a:cubicBezTo>
                    <a:pt x="1846" y="703"/>
                    <a:pt x="2167" y="1036"/>
                    <a:pt x="2167" y="1453"/>
                  </a:cubicBezTo>
                  <a:cubicBezTo>
                    <a:pt x="2167" y="1870"/>
                    <a:pt x="1834" y="2191"/>
                    <a:pt x="1429" y="2191"/>
                  </a:cubicBezTo>
                  <a:cubicBezTo>
                    <a:pt x="1024" y="2191"/>
                    <a:pt x="679" y="1870"/>
                    <a:pt x="679" y="1453"/>
                  </a:cubicBezTo>
                  <a:cubicBezTo>
                    <a:pt x="679" y="1048"/>
                    <a:pt x="1013" y="703"/>
                    <a:pt x="1429" y="703"/>
                  </a:cubicBezTo>
                  <a:close/>
                  <a:moveTo>
                    <a:pt x="1441" y="0"/>
                  </a:moveTo>
                  <a:cubicBezTo>
                    <a:pt x="1358" y="0"/>
                    <a:pt x="1274" y="84"/>
                    <a:pt x="1274" y="167"/>
                  </a:cubicBezTo>
                  <a:lnTo>
                    <a:pt x="1274" y="393"/>
                  </a:lnTo>
                  <a:cubicBezTo>
                    <a:pt x="1096" y="417"/>
                    <a:pt x="953" y="476"/>
                    <a:pt x="822" y="584"/>
                  </a:cubicBezTo>
                  <a:lnTo>
                    <a:pt x="655" y="417"/>
                  </a:lnTo>
                  <a:cubicBezTo>
                    <a:pt x="626" y="387"/>
                    <a:pt x="581" y="372"/>
                    <a:pt x="536" y="372"/>
                  </a:cubicBezTo>
                  <a:cubicBezTo>
                    <a:pt x="492" y="372"/>
                    <a:pt x="447" y="387"/>
                    <a:pt x="417" y="417"/>
                  </a:cubicBezTo>
                  <a:cubicBezTo>
                    <a:pt x="358" y="476"/>
                    <a:pt x="358" y="596"/>
                    <a:pt x="417" y="655"/>
                  </a:cubicBezTo>
                  <a:lnTo>
                    <a:pt x="584" y="822"/>
                  </a:lnTo>
                  <a:cubicBezTo>
                    <a:pt x="477" y="953"/>
                    <a:pt x="417" y="1119"/>
                    <a:pt x="381" y="1286"/>
                  </a:cubicBezTo>
                  <a:lnTo>
                    <a:pt x="167" y="1286"/>
                  </a:lnTo>
                  <a:cubicBezTo>
                    <a:pt x="72" y="1286"/>
                    <a:pt x="0" y="1358"/>
                    <a:pt x="0" y="1453"/>
                  </a:cubicBezTo>
                  <a:cubicBezTo>
                    <a:pt x="0" y="1536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6"/>
                    <a:pt x="477" y="1941"/>
                    <a:pt x="584" y="2072"/>
                  </a:cubicBezTo>
                  <a:lnTo>
                    <a:pt x="417" y="2239"/>
                  </a:lnTo>
                  <a:cubicBezTo>
                    <a:pt x="358" y="2298"/>
                    <a:pt x="358" y="2417"/>
                    <a:pt x="417" y="2477"/>
                  </a:cubicBezTo>
                  <a:cubicBezTo>
                    <a:pt x="441" y="2501"/>
                    <a:pt x="489" y="2524"/>
                    <a:pt x="536" y="2524"/>
                  </a:cubicBezTo>
                  <a:cubicBezTo>
                    <a:pt x="572" y="2524"/>
                    <a:pt x="620" y="2501"/>
                    <a:pt x="655" y="2477"/>
                  </a:cubicBezTo>
                  <a:lnTo>
                    <a:pt x="810" y="2310"/>
                  </a:lnTo>
                  <a:cubicBezTo>
                    <a:pt x="953" y="2417"/>
                    <a:pt x="1108" y="2477"/>
                    <a:pt x="1274" y="2501"/>
                  </a:cubicBezTo>
                  <a:lnTo>
                    <a:pt x="1274" y="2727"/>
                  </a:lnTo>
                  <a:cubicBezTo>
                    <a:pt x="1274" y="2822"/>
                    <a:pt x="1346" y="2893"/>
                    <a:pt x="1441" y="2893"/>
                  </a:cubicBezTo>
                  <a:cubicBezTo>
                    <a:pt x="1536" y="2893"/>
                    <a:pt x="1608" y="2822"/>
                    <a:pt x="1608" y="2727"/>
                  </a:cubicBezTo>
                  <a:lnTo>
                    <a:pt x="1608" y="2501"/>
                  </a:lnTo>
                  <a:cubicBezTo>
                    <a:pt x="1786" y="2477"/>
                    <a:pt x="1929" y="2417"/>
                    <a:pt x="2072" y="2310"/>
                  </a:cubicBezTo>
                  <a:lnTo>
                    <a:pt x="2227" y="2477"/>
                  </a:lnTo>
                  <a:cubicBezTo>
                    <a:pt x="2263" y="2501"/>
                    <a:pt x="2310" y="2524"/>
                    <a:pt x="2346" y="2524"/>
                  </a:cubicBezTo>
                  <a:cubicBezTo>
                    <a:pt x="2394" y="2524"/>
                    <a:pt x="2441" y="2501"/>
                    <a:pt x="2465" y="2477"/>
                  </a:cubicBezTo>
                  <a:cubicBezTo>
                    <a:pt x="2525" y="2417"/>
                    <a:pt x="2525" y="2298"/>
                    <a:pt x="2465" y="2239"/>
                  </a:cubicBezTo>
                  <a:lnTo>
                    <a:pt x="2298" y="2072"/>
                  </a:lnTo>
                  <a:cubicBezTo>
                    <a:pt x="2406" y="1941"/>
                    <a:pt x="2465" y="1774"/>
                    <a:pt x="2501" y="1608"/>
                  </a:cubicBezTo>
                  <a:lnTo>
                    <a:pt x="2715" y="1608"/>
                  </a:lnTo>
                  <a:cubicBezTo>
                    <a:pt x="2810" y="1608"/>
                    <a:pt x="2882" y="1536"/>
                    <a:pt x="2882" y="1453"/>
                  </a:cubicBezTo>
                  <a:cubicBezTo>
                    <a:pt x="2882" y="1358"/>
                    <a:pt x="2810" y="1286"/>
                    <a:pt x="2727" y="1286"/>
                  </a:cubicBezTo>
                  <a:lnTo>
                    <a:pt x="2501" y="1286"/>
                  </a:lnTo>
                  <a:cubicBezTo>
                    <a:pt x="2465" y="1108"/>
                    <a:pt x="2406" y="953"/>
                    <a:pt x="2310" y="822"/>
                  </a:cubicBezTo>
                  <a:lnTo>
                    <a:pt x="2465" y="655"/>
                  </a:lnTo>
                  <a:cubicBezTo>
                    <a:pt x="2525" y="596"/>
                    <a:pt x="2525" y="476"/>
                    <a:pt x="2465" y="417"/>
                  </a:cubicBezTo>
                  <a:cubicBezTo>
                    <a:pt x="2435" y="387"/>
                    <a:pt x="2391" y="372"/>
                    <a:pt x="2346" y="372"/>
                  </a:cubicBezTo>
                  <a:cubicBezTo>
                    <a:pt x="2301" y="372"/>
                    <a:pt x="2257" y="387"/>
                    <a:pt x="2227" y="417"/>
                  </a:cubicBezTo>
                  <a:lnTo>
                    <a:pt x="2072" y="584"/>
                  </a:lnTo>
                  <a:cubicBezTo>
                    <a:pt x="1929" y="476"/>
                    <a:pt x="1775" y="417"/>
                    <a:pt x="1608" y="393"/>
                  </a:cubicBezTo>
                  <a:lnTo>
                    <a:pt x="1608" y="167"/>
                  </a:lnTo>
                  <a:cubicBezTo>
                    <a:pt x="1608" y="84"/>
                    <a:pt x="1536" y="0"/>
                    <a:pt x="1441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185;p13">
              <a:extLst>
                <a:ext uri="{FF2B5EF4-FFF2-40B4-BE49-F238E27FC236}">
                  <a16:creationId xmlns:a16="http://schemas.microsoft.com/office/drawing/2014/main" id="{104AB1D3-7392-AE84-A000-0CC2A4A6EAB2}"/>
                </a:ext>
              </a:extLst>
            </p:cNvPr>
            <p:cNvSpPr/>
            <p:nvPr/>
          </p:nvSpPr>
          <p:spPr>
            <a:xfrm>
              <a:off x="3693751" y="2004147"/>
              <a:ext cx="34721" cy="35101"/>
            </a:xfrm>
            <a:custGeom>
              <a:avLst/>
              <a:gdLst/>
              <a:ahLst/>
              <a:cxnLst/>
              <a:rect l="l" t="t" r="r" b="b"/>
              <a:pathLst>
                <a:path w="1096" h="1108" extrusionOk="0">
                  <a:moveTo>
                    <a:pt x="548" y="345"/>
                  </a:moveTo>
                  <a:cubicBezTo>
                    <a:pt x="667" y="345"/>
                    <a:pt x="751" y="441"/>
                    <a:pt x="751" y="560"/>
                  </a:cubicBezTo>
                  <a:cubicBezTo>
                    <a:pt x="751" y="679"/>
                    <a:pt x="667" y="762"/>
                    <a:pt x="548" y="762"/>
                  </a:cubicBezTo>
                  <a:cubicBezTo>
                    <a:pt x="429" y="762"/>
                    <a:pt x="334" y="679"/>
                    <a:pt x="334" y="560"/>
                  </a:cubicBezTo>
                  <a:cubicBezTo>
                    <a:pt x="334" y="441"/>
                    <a:pt x="429" y="345"/>
                    <a:pt x="548" y="345"/>
                  </a:cubicBezTo>
                  <a:close/>
                  <a:moveTo>
                    <a:pt x="548" y="0"/>
                  </a:moveTo>
                  <a:cubicBezTo>
                    <a:pt x="251" y="0"/>
                    <a:pt x="1" y="262"/>
                    <a:pt x="1" y="560"/>
                  </a:cubicBezTo>
                  <a:cubicBezTo>
                    <a:pt x="1" y="857"/>
                    <a:pt x="251" y="1107"/>
                    <a:pt x="548" y="1107"/>
                  </a:cubicBezTo>
                  <a:cubicBezTo>
                    <a:pt x="846" y="1107"/>
                    <a:pt x="1096" y="857"/>
                    <a:pt x="1096" y="560"/>
                  </a:cubicBezTo>
                  <a:cubicBezTo>
                    <a:pt x="1096" y="262"/>
                    <a:pt x="846" y="0"/>
                    <a:pt x="54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186;p13">
              <a:extLst>
                <a:ext uri="{FF2B5EF4-FFF2-40B4-BE49-F238E27FC236}">
                  <a16:creationId xmlns:a16="http://schemas.microsoft.com/office/drawing/2014/main" id="{AC2BF8C4-0141-E9DA-7308-C77E472E53BF}"/>
                </a:ext>
              </a:extLst>
            </p:cNvPr>
            <p:cNvSpPr/>
            <p:nvPr/>
          </p:nvSpPr>
          <p:spPr>
            <a:xfrm>
              <a:off x="3679052" y="2008297"/>
              <a:ext cx="210482" cy="228983"/>
            </a:xfrm>
            <a:custGeom>
              <a:avLst/>
              <a:gdLst/>
              <a:ahLst/>
              <a:cxnLst/>
              <a:rect l="l" t="t" r="r" b="b"/>
              <a:pathLst>
                <a:path w="6644" h="7228" extrusionOk="0">
                  <a:moveTo>
                    <a:pt x="4179" y="334"/>
                  </a:moveTo>
                  <a:lnTo>
                    <a:pt x="4179" y="762"/>
                  </a:lnTo>
                  <a:lnTo>
                    <a:pt x="4179" y="786"/>
                  </a:lnTo>
                  <a:cubicBezTo>
                    <a:pt x="4179" y="869"/>
                    <a:pt x="4239" y="941"/>
                    <a:pt x="4334" y="965"/>
                  </a:cubicBezTo>
                  <a:cubicBezTo>
                    <a:pt x="4596" y="988"/>
                    <a:pt x="4846" y="1107"/>
                    <a:pt x="5072" y="1274"/>
                  </a:cubicBezTo>
                  <a:cubicBezTo>
                    <a:pt x="5102" y="1299"/>
                    <a:pt x="5138" y="1311"/>
                    <a:pt x="5174" y="1311"/>
                  </a:cubicBezTo>
                  <a:cubicBezTo>
                    <a:pt x="5225" y="1311"/>
                    <a:pt x="5276" y="1287"/>
                    <a:pt x="5310" y="1238"/>
                  </a:cubicBezTo>
                  <a:lnTo>
                    <a:pt x="5322" y="1227"/>
                  </a:lnTo>
                  <a:lnTo>
                    <a:pt x="5620" y="929"/>
                  </a:lnTo>
                  <a:lnTo>
                    <a:pt x="5715" y="1024"/>
                  </a:lnTo>
                  <a:lnTo>
                    <a:pt x="5418" y="1322"/>
                  </a:lnTo>
                  <a:lnTo>
                    <a:pt x="5406" y="1334"/>
                  </a:lnTo>
                  <a:cubicBezTo>
                    <a:pt x="5322" y="1393"/>
                    <a:pt x="5322" y="1500"/>
                    <a:pt x="5370" y="1572"/>
                  </a:cubicBezTo>
                  <a:cubicBezTo>
                    <a:pt x="5537" y="1798"/>
                    <a:pt x="5632" y="2048"/>
                    <a:pt x="5679" y="2310"/>
                  </a:cubicBezTo>
                  <a:cubicBezTo>
                    <a:pt x="5703" y="2405"/>
                    <a:pt x="5775" y="2465"/>
                    <a:pt x="5858" y="2465"/>
                  </a:cubicBezTo>
                  <a:lnTo>
                    <a:pt x="6311" y="2465"/>
                  </a:lnTo>
                  <a:lnTo>
                    <a:pt x="6311" y="2572"/>
                  </a:lnTo>
                  <a:lnTo>
                    <a:pt x="5846" y="2572"/>
                  </a:lnTo>
                  <a:cubicBezTo>
                    <a:pt x="5763" y="2572"/>
                    <a:pt x="5679" y="2631"/>
                    <a:pt x="5668" y="2715"/>
                  </a:cubicBezTo>
                  <a:cubicBezTo>
                    <a:pt x="5632" y="2989"/>
                    <a:pt x="5525" y="3239"/>
                    <a:pt x="5358" y="3465"/>
                  </a:cubicBezTo>
                  <a:cubicBezTo>
                    <a:pt x="5298" y="3536"/>
                    <a:pt x="5310" y="3643"/>
                    <a:pt x="5382" y="3703"/>
                  </a:cubicBezTo>
                  <a:lnTo>
                    <a:pt x="5406" y="3715"/>
                  </a:lnTo>
                  <a:lnTo>
                    <a:pt x="5715" y="4024"/>
                  </a:lnTo>
                  <a:lnTo>
                    <a:pt x="5620" y="4120"/>
                  </a:lnTo>
                  <a:lnTo>
                    <a:pt x="5310" y="3798"/>
                  </a:lnTo>
                  <a:cubicBezTo>
                    <a:pt x="5310" y="3798"/>
                    <a:pt x="5310" y="3786"/>
                    <a:pt x="5298" y="3786"/>
                  </a:cubicBezTo>
                  <a:cubicBezTo>
                    <a:pt x="5266" y="3747"/>
                    <a:pt x="5218" y="3729"/>
                    <a:pt x="5171" y="3729"/>
                  </a:cubicBezTo>
                  <a:cubicBezTo>
                    <a:pt x="5132" y="3729"/>
                    <a:pt x="5092" y="3741"/>
                    <a:pt x="5060" y="3763"/>
                  </a:cubicBezTo>
                  <a:cubicBezTo>
                    <a:pt x="4846" y="3917"/>
                    <a:pt x="4584" y="4024"/>
                    <a:pt x="4310" y="4072"/>
                  </a:cubicBezTo>
                  <a:cubicBezTo>
                    <a:pt x="4227" y="4084"/>
                    <a:pt x="4167" y="4155"/>
                    <a:pt x="4167" y="4251"/>
                  </a:cubicBezTo>
                  <a:lnTo>
                    <a:pt x="4167" y="4263"/>
                  </a:lnTo>
                  <a:lnTo>
                    <a:pt x="4167" y="4715"/>
                  </a:lnTo>
                  <a:lnTo>
                    <a:pt x="4060" y="4715"/>
                  </a:lnTo>
                  <a:lnTo>
                    <a:pt x="4060" y="4275"/>
                  </a:lnTo>
                  <a:lnTo>
                    <a:pt x="4060" y="4263"/>
                  </a:lnTo>
                  <a:cubicBezTo>
                    <a:pt x="4060" y="4179"/>
                    <a:pt x="4001" y="4096"/>
                    <a:pt x="3917" y="4084"/>
                  </a:cubicBezTo>
                  <a:cubicBezTo>
                    <a:pt x="3644" y="4060"/>
                    <a:pt x="3393" y="3941"/>
                    <a:pt x="3167" y="3774"/>
                  </a:cubicBezTo>
                  <a:cubicBezTo>
                    <a:pt x="3136" y="3749"/>
                    <a:pt x="3099" y="3736"/>
                    <a:pt x="3061" y="3736"/>
                  </a:cubicBezTo>
                  <a:cubicBezTo>
                    <a:pt x="3012" y="3736"/>
                    <a:pt x="2963" y="3758"/>
                    <a:pt x="2929" y="3798"/>
                  </a:cubicBezTo>
                  <a:cubicBezTo>
                    <a:pt x="2929" y="3798"/>
                    <a:pt x="2929" y="3822"/>
                    <a:pt x="2917" y="3822"/>
                  </a:cubicBezTo>
                  <a:lnTo>
                    <a:pt x="2608" y="4132"/>
                  </a:lnTo>
                  <a:lnTo>
                    <a:pt x="2512" y="4036"/>
                  </a:lnTo>
                  <a:lnTo>
                    <a:pt x="2810" y="3739"/>
                  </a:lnTo>
                  <a:lnTo>
                    <a:pt x="2822" y="3727"/>
                  </a:lnTo>
                  <a:cubicBezTo>
                    <a:pt x="2822" y="3727"/>
                    <a:pt x="2846" y="3727"/>
                    <a:pt x="2846" y="3715"/>
                  </a:cubicBezTo>
                  <a:cubicBezTo>
                    <a:pt x="2917" y="3655"/>
                    <a:pt x="2917" y="3548"/>
                    <a:pt x="2870" y="3477"/>
                  </a:cubicBezTo>
                  <a:cubicBezTo>
                    <a:pt x="2703" y="3262"/>
                    <a:pt x="2608" y="3001"/>
                    <a:pt x="2560" y="2727"/>
                  </a:cubicBezTo>
                  <a:cubicBezTo>
                    <a:pt x="2548" y="2643"/>
                    <a:pt x="2465" y="2584"/>
                    <a:pt x="2381" y="2584"/>
                  </a:cubicBezTo>
                  <a:lnTo>
                    <a:pt x="1929" y="2584"/>
                  </a:lnTo>
                  <a:lnTo>
                    <a:pt x="1929" y="2465"/>
                  </a:lnTo>
                  <a:lnTo>
                    <a:pt x="2381" y="2465"/>
                  </a:lnTo>
                  <a:cubicBezTo>
                    <a:pt x="2465" y="2465"/>
                    <a:pt x="2548" y="2405"/>
                    <a:pt x="2560" y="2310"/>
                  </a:cubicBezTo>
                  <a:cubicBezTo>
                    <a:pt x="2584" y="2048"/>
                    <a:pt x="2703" y="1798"/>
                    <a:pt x="2870" y="1572"/>
                  </a:cubicBezTo>
                  <a:cubicBezTo>
                    <a:pt x="2929" y="1500"/>
                    <a:pt x="2917" y="1393"/>
                    <a:pt x="2846" y="1334"/>
                  </a:cubicBezTo>
                  <a:lnTo>
                    <a:pt x="2822" y="1322"/>
                  </a:lnTo>
                  <a:lnTo>
                    <a:pt x="2524" y="1024"/>
                  </a:lnTo>
                  <a:lnTo>
                    <a:pt x="2620" y="929"/>
                  </a:lnTo>
                  <a:lnTo>
                    <a:pt x="2917" y="1227"/>
                  </a:lnTo>
                  <a:lnTo>
                    <a:pt x="2929" y="1238"/>
                  </a:lnTo>
                  <a:cubicBezTo>
                    <a:pt x="2963" y="1286"/>
                    <a:pt x="3012" y="1306"/>
                    <a:pt x="3062" y="1306"/>
                  </a:cubicBezTo>
                  <a:cubicBezTo>
                    <a:pt x="3099" y="1306"/>
                    <a:pt x="3137" y="1295"/>
                    <a:pt x="3167" y="1274"/>
                  </a:cubicBezTo>
                  <a:cubicBezTo>
                    <a:pt x="3393" y="1107"/>
                    <a:pt x="3644" y="1000"/>
                    <a:pt x="3917" y="953"/>
                  </a:cubicBezTo>
                  <a:cubicBezTo>
                    <a:pt x="4001" y="941"/>
                    <a:pt x="4060" y="869"/>
                    <a:pt x="4060" y="774"/>
                  </a:cubicBezTo>
                  <a:lnTo>
                    <a:pt x="4060" y="762"/>
                  </a:lnTo>
                  <a:lnTo>
                    <a:pt x="4060" y="334"/>
                  </a:lnTo>
                  <a:close/>
                  <a:moveTo>
                    <a:pt x="3894" y="0"/>
                  </a:moveTo>
                  <a:cubicBezTo>
                    <a:pt x="3810" y="0"/>
                    <a:pt x="3739" y="84"/>
                    <a:pt x="3739" y="167"/>
                  </a:cubicBezTo>
                  <a:lnTo>
                    <a:pt x="3739" y="667"/>
                  </a:lnTo>
                  <a:cubicBezTo>
                    <a:pt x="3513" y="703"/>
                    <a:pt x="3298" y="798"/>
                    <a:pt x="3108" y="929"/>
                  </a:cubicBezTo>
                  <a:lnTo>
                    <a:pt x="2762" y="584"/>
                  </a:lnTo>
                  <a:cubicBezTo>
                    <a:pt x="2733" y="554"/>
                    <a:pt x="2688" y="539"/>
                    <a:pt x="2643" y="539"/>
                  </a:cubicBezTo>
                  <a:cubicBezTo>
                    <a:pt x="2599" y="539"/>
                    <a:pt x="2554" y="554"/>
                    <a:pt x="2524" y="584"/>
                  </a:cubicBezTo>
                  <a:lnTo>
                    <a:pt x="2203" y="917"/>
                  </a:lnTo>
                  <a:cubicBezTo>
                    <a:pt x="2167" y="941"/>
                    <a:pt x="2155" y="988"/>
                    <a:pt x="2155" y="1036"/>
                  </a:cubicBezTo>
                  <a:cubicBezTo>
                    <a:pt x="2155" y="1084"/>
                    <a:pt x="2167" y="1119"/>
                    <a:pt x="2203" y="1155"/>
                  </a:cubicBezTo>
                  <a:lnTo>
                    <a:pt x="2536" y="1500"/>
                  </a:lnTo>
                  <a:cubicBezTo>
                    <a:pt x="2417" y="1691"/>
                    <a:pt x="2334" y="1893"/>
                    <a:pt x="2274" y="2119"/>
                  </a:cubicBezTo>
                  <a:lnTo>
                    <a:pt x="1786" y="2119"/>
                  </a:lnTo>
                  <a:cubicBezTo>
                    <a:pt x="1691" y="2119"/>
                    <a:pt x="1619" y="2191"/>
                    <a:pt x="1619" y="2286"/>
                  </a:cubicBezTo>
                  <a:lnTo>
                    <a:pt x="1619" y="2751"/>
                  </a:lnTo>
                  <a:cubicBezTo>
                    <a:pt x="1619" y="2834"/>
                    <a:pt x="1691" y="2905"/>
                    <a:pt x="1786" y="2905"/>
                  </a:cubicBezTo>
                  <a:lnTo>
                    <a:pt x="2274" y="2905"/>
                  </a:lnTo>
                  <a:cubicBezTo>
                    <a:pt x="2322" y="3084"/>
                    <a:pt x="2381" y="3251"/>
                    <a:pt x="2465" y="3417"/>
                  </a:cubicBezTo>
                  <a:lnTo>
                    <a:pt x="1084" y="3417"/>
                  </a:lnTo>
                  <a:cubicBezTo>
                    <a:pt x="988" y="3417"/>
                    <a:pt x="917" y="3489"/>
                    <a:pt x="917" y="3584"/>
                  </a:cubicBezTo>
                  <a:cubicBezTo>
                    <a:pt x="917" y="3667"/>
                    <a:pt x="988" y="3739"/>
                    <a:pt x="1084" y="3739"/>
                  </a:cubicBezTo>
                  <a:lnTo>
                    <a:pt x="2334" y="3739"/>
                  </a:lnTo>
                  <a:lnTo>
                    <a:pt x="2203" y="3882"/>
                  </a:lnTo>
                  <a:cubicBezTo>
                    <a:pt x="2143" y="3941"/>
                    <a:pt x="2143" y="4060"/>
                    <a:pt x="2203" y="4120"/>
                  </a:cubicBezTo>
                  <a:lnTo>
                    <a:pt x="2524" y="4441"/>
                  </a:lnTo>
                  <a:cubicBezTo>
                    <a:pt x="2560" y="4477"/>
                    <a:pt x="2608" y="4489"/>
                    <a:pt x="2643" y="4489"/>
                  </a:cubicBezTo>
                  <a:cubicBezTo>
                    <a:pt x="2691" y="4489"/>
                    <a:pt x="2739" y="4477"/>
                    <a:pt x="2762" y="4441"/>
                  </a:cubicBezTo>
                  <a:lnTo>
                    <a:pt x="3108" y="4096"/>
                  </a:lnTo>
                  <a:cubicBezTo>
                    <a:pt x="3286" y="4215"/>
                    <a:pt x="3489" y="4310"/>
                    <a:pt x="3703" y="4358"/>
                  </a:cubicBezTo>
                  <a:lnTo>
                    <a:pt x="3703" y="4370"/>
                  </a:lnTo>
                  <a:lnTo>
                    <a:pt x="3703" y="5144"/>
                  </a:lnTo>
                  <a:lnTo>
                    <a:pt x="155" y="5144"/>
                  </a:lnTo>
                  <a:cubicBezTo>
                    <a:pt x="72" y="5144"/>
                    <a:pt x="0" y="5215"/>
                    <a:pt x="0" y="5310"/>
                  </a:cubicBezTo>
                  <a:cubicBezTo>
                    <a:pt x="0" y="5394"/>
                    <a:pt x="72" y="5465"/>
                    <a:pt x="155" y="5465"/>
                  </a:cubicBezTo>
                  <a:lnTo>
                    <a:pt x="4417" y="5465"/>
                  </a:lnTo>
                  <a:lnTo>
                    <a:pt x="4120" y="7037"/>
                  </a:lnTo>
                  <a:cubicBezTo>
                    <a:pt x="4108" y="7120"/>
                    <a:pt x="4167" y="7215"/>
                    <a:pt x="4251" y="7227"/>
                  </a:cubicBezTo>
                  <a:lnTo>
                    <a:pt x="4286" y="7227"/>
                  </a:lnTo>
                  <a:cubicBezTo>
                    <a:pt x="4358" y="7227"/>
                    <a:pt x="4429" y="7168"/>
                    <a:pt x="4441" y="7096"/>
                  </a:cubicBezTo>
                  <a:lnTo>
                    <a:pt x="4787" y="5322"/>
                  </a:lnTo>
                  <a:cubicBezTo>
                    <a:pt x="4798" y="5275"/>
                    <a:pt x="4787" y="5215"/>
                    <a:pt x="4763" y="5191"/>
                  </a:cubicBezTo>
                  <a:cubicBezTo>
                    <a:pt x="4727" y="5144"/>
                    <a:pt x="4679" y="5132"/>
                    <a:pt x="4620" y="5132"/>
                  </a:cubicBezTo>
                  <a:lnTo>
                    <a:pt x="4048" y="5132"/>
                  </a:lnTo>
                  <a:lnTo>
                    <a:pt x="4048" y="5013"/>
                  </a:lnTo>
                  <a:lnTo>
                    <a:pt x="4370" y="5013"/>
                  </a:lnTo>
                  <a:cubicBezTo>
                    <a:pt x="4465" y="5013"/>
                    <a:pt x="4536" y="4929"/>
                    <a:pt x="4536" y="4846"/>
                  </a:cubicBezTo>
                  <a:lnTo>
                    <a:pt x="4536" y="4358"/>
                  </a:lnTo>
                  <a:cubicBezTo>
                    <a:pt x="4763" y="4310"/>
                    <a:pt x="4965" y="4215"/>
                    <a:pt x="5168" y="4084"/>
                  </a:cubicBezTo>
                  <a:lnTo>
                    <a:pt x="5501" y="4429"/>
                  </a:lnTo>
                  <a:cubicBezTo>
                    <a:pt x="5537" y="4453"/>
                    <a:pt x="5584" y="4477"/>
                    <a:pt x="5620" y="4477"/>
                  </a:cubicBezTo>
                  <a:cubicBezTo>
                    <a:pt x="5668" y="4477"/>
                    <a:pt x="5715" y="4453"/>
                    <a:pt x="5739" y="4429"/>
                  </a:cubicBezTo>
                  <a:lnTo>
                    <a:pt x="6072" y="4096"/>
                  </a:lnTo>
                  <a:cubicBezTo>
                    <a:pt x="6096" y="4072"/>
                    <a:pt x="6108" y="4024"/>
                    <a:pt x="6108" y="3977"/>
                  </a:cubicBezTo>
                  <a:cubicBezTo>
                    <a:pt x="6108" y="3941"/>
                    <a:pt x="6096" y="3894"/>
                    <a:pt x="6072" y="3858"/>
                  </a:cubicBezTo>
                  <a:lnTo>
                    <a:pt x="5727" y="3524"/>
                  </a:lnTo>
                  <a:cubicBezTo>
                    <a:pt x="5846" y="3322"/>
                    <a:pt x="5930" y="3120"/>
                    <a:pt x="5989" y="2893"/>
                  </a:cubicBezTo>
                  <a:lnTo>
                    <a:pt x="6489" y="2893"/>
                  </a:lnTo>
                  <a:cubicBezTo>
                    <a:pt x="6572" y="2893"/>
                    <a:pt x="6644" y="2822"/>
                    <a:pt x="6644" y="2727"/>
                  </a:cubicBezTo>
                  <a:lnTo>
                    <a:pt x="6644" y="2274"/>
                  </a:lnTo>
                  <a:cubicBezTo>
                    <a:pt x="6632" y="2191"/>
                    <a:pt x="6561" y="2119"/>
                    <a:pt x="6477" y="2119"/>
                  </a:cubicBezTo>
                  <a:lnTo>
                    <a:pt x="5977" y="2119"/>
                  </a:lnTo>
                  <a:cubicBezTo>
                    <a:pt x="5941" y="1893"/>
                    <a:pt x="5846" y="1691"/>
                    <a:pt x="5715" y="1500"/>
                  </a:cubicBezTo>
                  <a:lnTo>
                    <a:pt x="6060" y="1155"/>
                  </a:lnTo>
                  <a:cubicBezTo>
                    <a:pt x="6084" y="1119"/>
                    <a:pt x="6096" y="1084"/>
                    <a:pt x="6096" y="1036"/>
                  </a:cubicBezTo>
                  <a:cubicBezTo>
                    <a:pt x="6096" y="988"/>
                    <a:pt x="6084" y="941"/>
                    <a:pt x="6060" y="917"/>
                  </a:cubicBezTo>
                  <a:lnTo>
                    <a:pt x="5727" y="584"/>
                  </a:lnTo>
                  <a:cubicBezTo>
                    <a:pt x="5697" y="554"/>
                    <a:pt x="5653" y="539"/>
                    <a:pt x="5608" y="539"/>
                  </a:cubicBezTo>
                  <a:cubicBezTo>
                    <a:pt x="5563" y="539"/>
                    <a:pt x="5519" y="554"/>
                    <a:pt x="5489" y="584"/>
                  </a:cubicBezTo>
                  <a:lnTo>
                    <a:pt x="5144" y="929"/>
                  </a:lnTo>
                  <a:cubicBezTo>
                    <a:pt x="4953" y="810"/>
                    <a:pt x="4751" y="726"/>
                    <a:pt x="4525" y="667"/>
                  </a:cubicBezTo>
                  <a:lnTo>
                    <a:pt x="4525" y="167"/>
                  </a:lnTo>
                  <a:cubicBezTo>
                    <a:pt x="4525" y="84"/>
                    <a:pt x="4453" y="0"/>
                    <a:pt x="435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187;p13">
              <a:extLst>
                <a:ext uri="{FF2B5EF4-FFF2-40B4-BE49-F238E27FC236}">
                  <a16:creationId xmlns:a16="http://schemas.microsoft.com/office/drawing/2014/main" id="{55A1399A-0C39-4DA5-E99C-311FE3CC5F77}"/>
                </a:ext>
              </a:extLst>
            </p:cNvPr>
            <p:cNvSpPr/>
            <p:nvPr/>
          </p:nvSpPr>
          <p:spPr>
            <a:xfrm>
              <a:off x="3772951" y="2050907"/>
              <a:ext cx="73973" cy="73593"/>
            </a:xfrm>
            <a:custGeom>
              <a:avLst/>
              <a:gdLst/>
              <a:ahLst/>
              <a:cxnLst/>
              <a:rect l="l" t="t" r="r" b="b"/>
              <a:pathLst>
                <a:path w="2335" h="2323" extrusionOk="0">
                  <a:moveTo>
                    <a:pt x="1156" y="322"/>
                  </a:moveTo>
                  <a:cubicBezTo>
                    <a:pt x="1620" y="322"/>
                    <a:pt x="1989" y="703"/>
                    <a:pt x="1989" y="1167"/>
                  </a:cubicBezTo>
                  <a:cubicBezTo>
                    <a:pt x="1989" y="1620"/>
                    <a:pt x="1620" y="2001"/>
                    <a:pt x="1156" y="2001"/>
                  </a:cubicBezTo>
                  <a:cubicBezTo>
                    <a:pt x="691" y="2001"/>
                    <a:pt x="322" y="1620"/>
                    <a:pt x="322" y="1167"/>
                  </a:cubicBezTo>
                  <a:cubicBezTo>
                    <a:pt x="322" y="703"/>
                    <a:pt x="691" y="322"/>
                    <a:pt x="1156" y="322"/>
                  </a:cubicBezTo>
                  <a:close/>
                  <a:moveTo>
                    <a:pt x="1156" y="1"/>
                  </a:moveTo>
                  <a:cubicBezTo>
                    <a:pt x="513" y="1"/>
                    <a:pt x="1" y="524"/>
                    <a:pt x="1" y="1167"/>
                  </a:cubicBezTo>
                  <a:cubicBezTo>
                    <a:pt x="1" y="1798"/>
                    <a:pt x="513" y="2322"/>
                    <a:pt x="1156" y="2322"/>
                  </a:cubicBezTo>
                  <a:cubicBezTo>
                    <a:pt x="1799" y="2322"/>
                    <a:pt x="2323" y="1798"/>
                    <a:pt x="2323" y="1167"/>
                  </a:cubicBezTo>
                  <a:cubicBezTo>
                    <a:pt x="2334" y="524"/>
                    <a:pt x="1811" y="1"/>
                    <a:pt x="1156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188;p13">
              <a:extLst>
                <a:ext uri="{FF2B5EF4-FFF2-40B4-BE49-F238E27FC236}">
                  <a16:creationId xmlns:a16="http://schemas.microsoft.com/office/drawing/2014/main" id="{B438AB50-7A58-5108-938D-373A89312DEA}"/>
                </a:ext>
              </a:extLst>
            </p:cNvPr>
            <p:cNvSpPr/>
            <p:nvPr/>
          </p:nvSpPr>
          <p:spPr>
            <a:xfrm>
              <a:off x="3790312" y="2069028"/>
              <a:ext cx="38491" cy="38491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322"/>
                  </a:moveTo>
                  <a:cubicBezTo>
                    <a:pt x="763" y="322"/>
                    <a:pt x="882" y="441"/>
                    <a:pt x="882" y="595"/>
                  </a:cubicBezTo>
                  <a:cubicBezTo>
                    <a:pt x="882" y="738"/>
                    <a:pt x="763" y="857"/>
                    <a:pt x="608" y="857"/>
                  </a:cubicBezTo>
                  <a:cubicBezTo>
                    <a:pt x="465" y="857"/>
                    <a:pt x="346" y="738"/>
                    <a:pt x="346" y="595"/>
                  </a:cubicBezTo>
                  <a:cubicBezTo>
                    <a:pt x="346" y="441"/>
                    <a:pt x="465" y="322"/>
                    <a:pt x="608" y="322"/>
                  </a:cubicBezTo>
                  <a:close/>
                  <a:moveTo>
                    <a:pt x="608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62" y="1215"/>
                    <a:pt x="608" y="1215"/>
                  </a:cubicBezTo>
                  <a:cubicBezTo>
                    <a:pt x="941" y="1215"/>
                    <a:pt x="1215" y="953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189;p13">
              <a:extLst>
                <a:ext uri="{FF2B5EF4-FFF2-40B4-BE49-F238E27FC236}">
                  <a16:creationId xmlns:a16="http://schemas.microsoft.com/office/drawing/2014/main" id="{9BB40DC9-E7D7-B2D9-DDA5-B73BC246E095}"/>
                </a:ext>
              </a:extLst>
            </p:cNvPr>
            <p:cNvSpPr/>
            <p:nvPr/>
          </p:nvSpPr>
          <p:spPr>
            <a:xfrm>
              <a:off x="3522521" y="2081447"/>
              <a:ext cx="294212" cy="225688"/>
            </a:xfrm>
            <a:custGeom>
              <a:avLst/>
              <a:gdLst/>
              <a:ahLst/>
              <a:cxnLst/>
              <a:rect l="l" t="t" r="r" b="b"/>
              <a:pathLst>
                <a:path w="9287" h="7124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6954"/>
                  </a:lnTo>
                  <a:cubicBezTo>
                    <a:pt x="0" y="7121"/>
                    <a:pt x="143" y="7121"/>
                    <a:pt x="262" y="7121"/>
                  </a:cubicBezTo>
                  <a:cubicBezTo>
                    <a:pt x="351" y="7121"/>
                    <a:pt x="2483" y="7124"/>
                    <a:pt x="4603" y="7124"/>
                  </a:cubicBezTo>
                  <a:cubicBezTo>
                    <a:pt x="6724" y="7124"/>
                    <a:pt x="8835" y="7121"/>
                    <a:pt x="8882" y="7109"/>
                  </a:cubicBezTo>
                  <a:cubicBezTo>
                    <a:pt x="8942" y="7085"/>
                    <a:pt x="8989" y="7026"/>
                    <a:pt x="9001" y="6966"/>
                  </a:cubicBezTo>
                  <a:lnTo>
                    <a:pt x="9287" y="5466"/>
                  </a:lnTo>
                  <a:cubicBezTo>
                    <a:pt x="9275" y="5395"/>
                    <a:pt x="9216" y="5299"/>
                    <a:pt x="9120" y="5287"/>
                  </a:cubicBezTo>
                  <a:cubicBezTo>
                    <a:pt x="9113" y="5286"/>
                    <a:pt x="9106" y="5286"/>
                    <a:pt x="9099" y="5286"/>
                  </a:cubicBezTo>
                  <a:cubicBezTo>
                    <a:pt x="9021" y="5286"/>
                    <a:pt x="8941" y="5342"/>
                    <a:pt x="8930" y="5418"/>
                  </a:cubicBezTo>
                  <a:lnTo>
                    <a:pt x="8680" y="6788"/>
                  </a:lnTo>
                  <a:lnTo>
                    <a:pt x="357" y="6788"/>
                  </a:lnTo>
                  <a:lnTo>
                    <a:pt x="1036" y="3192"/>
                  </a:lnTo>
                  <a:lnTo>
                    <a:pt x="4429" y="3192"/>
                  </a:lnTo>
                  <a:cubicBezTo>
                    <a:pt x="4524" y="3192"/>
                    <a:pt x="4596" y="3120"/>
                    <a:pt x="4596" y="3025"/>
                  </a:cubicBezTo>
                  <a:cubicBezTo>
                    <a:pt x="4596" y="2930"/>
                    <a:pt x="4524" y="2858"/>
                    <a:pt x="4429" y="2858"/>
                  </a:cubicBezTo>
                  <a:lnTo>
                    <a:pt x="905" y="2858"/>
                  </a:lnTo>
                  <a:cubicBezTo>
                    <a:pt x="834" y="2858"/>
                    <a:pt x="750" y="2918"/>
                    <a:pt x="738" y="2989"/>
                  </a:cubicBezTo>
                  <a:lnTo>
                    <a:pt x="322" y="5168"/>
                  </a:lnTo>
                  <a:lnTo>
                    <a:pt x="322" y="334"/>
                  </a:lnTo>
                  <a:lnTo>
                    <a:pt x="2453" y="334"/>
                  </a:lnTo>
                  <a:lnTo>
                    <a:pt x="3536" y="1418"/>
                  </a:lnTo>
                  <a:cubicBezTo>
                    <a:pt x="3572" y="1442"/>
                    <a:pt x="3608" y="1465"/>
                    <a:pt x="3655" y="1465"/>
                  </a:cubicBezTo>
                  <a:lnTo>
                    <a:pt x="5358" y="1465"/>
                  </a:lnTo>
                  <a:cubicBezTo>
                    <a:pt x="5441" y="1465"/>
                    <a:pt x="5513" y="1394"/>
                    <a:pt x="5513" y="1299"/>
                  </a:cubicBezTo>
                  <a:cubicBezTo>
                    <a:pt x="5513" y="1204"/>
                    <a:pt x="5441" y="1132"/>
                    <a:pt x="5358" y="1132"/>
                  </a:cubicBezTo>
                  <a:lnTo>
                    <a:pt x="3727" y="1132"/>
                  </a:lnTo>
                  <a:lnTo>
                    <a:pt x="2643" y="49"/>
                  </a:lnTo>
                  <a:cubicBezTo>
                    <a:pt x="2619" y="13"/>
                    <a:pt x="2572" y="1"/>
                    <a:pt x="2524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190;p13">
              <a:extLst>
                <a:ext uri="{FF2B5EF4-FFF2-40B4-BE49-F238E27FC236}">
                  <a16:creationId xmlns:a16="http://schemas.microsoft.com/office/drawing/2014/main" id="{233F9104-A31E-F941-95E4-92C648453B06}"/>
                </a:ext>
              </a:extLst>
            </p:cNvPr>
            <p:cNvSpPr/>
            <p:nvPr/>
          </p:nvSpPr>
          <p:spPr>
            <a:xfrm>
              <a:off x="3810682" y="2248812"/>
              <a:ext cx="1774" cy="253"/>
            </a:xfrm>
            <a:custGeom>
              <a:avLst/>
              <a:gdLst/>
              <a:ahLst/>
              <a:cxnLst/>
              <a:rect l="l" t="t" r="r" b="b"/>
              <a:pathLst>
                <a:path w="56" h="8" extrusionOk="0">
                  <a:moveTo>
                    <a:pt x="1" y="1"/>
                  </a:moveTo>
                  <a:cubicBezTo>
                    <a:pt x="1" y="1"/>
                    <a:pt x="7" y="2"/>
                    <a:pt x="24" y="4"/>
                  </a:cubicBezTo>
                  <a:cubicBezTo>
                    <a:pt x="44" y="7"/>
                    <a:pt x="52" y="8"/>
                    <a:pt x="53" y="8"/>
                  </a:cubicBezTo>
                  <a:cubicBezTo>
                    <a:pt x="55" y="8"/>
                    <a:pt x="3" y="1"/>
                    <a:pt x="1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" name="Google Shape;1191;p13">
            <a:extLst>
              <a:ext uri="{FF2B5EF4-FFF2-40B4-BE49-F238E27FC236}">
                <a16:creationId xmlns:a16="http://schemas.microsoft.com/office/drawing/2014/main" id="{CE78811D-EA79-BB29-442B-C2E3FA32E9D4}"/>
              </a:ext>
            </a:extLst>
          </p:cNvPr>
          <p:cNvGrpSpPr/>
          <p:nvPr/>
        </p:nvGrpSpPr>
        <p:grpSpPr>
          <a:xfrm>
            <a:off x="4143923" y="3454836"/>
            <a:ext cx="253728" cy="239431"/>
            <a:chOff x="7009649" y="1541981"/>
            <a:chExt cx="524940" cy="320655"/>
          </a:xfrm>
        </p:grpSpPr>
        <p:sp>
          <p:nvSpPr>
            <p:cNvPr id="46" name="Google Shape;1192;p13">
              <a:extLst>
                <a:ext uri="{FF2B5EF4-FFF2-40B4-BE49-F238E27FC236}">
                  <a16:creationId xmlns:a16="http://schemas.microsoft.com/office/drawing/2014/main" id="{2353CF27-F7FF-DE12-C168-E928201529E9}"/>
                </a:ext>
              </a:extLst>
            </p:cNvPr>
            <p:cNvSpPr/>
            <p:nvPr/>
          </p:nvSpPr>
          <p:spPr>
            <a:xfrm>
              <a:off x="7009649" y="1541981"/>
              <a:ext cx="524940" cy="320655"/>
            </a:xfrm>
            <a:custGeom>
              <a:avLst/>
              <a:gdLst/>
              <a:ahLst/>
              <a:cxnLst/>
              <a:rect l="l" t="t" r="r" b="b"/>
              <a:pathLst>
                <a:path w="16492" h="10074" extrusionOk="0">
                  <a:moveTo>
                    <a:pt x="13979" y="1227"/>
                  </a:moveTo>
                  <a:lnTo>
                    <a:pt x="13979" y="6764"/>
                  </a:lnTo>
                  <a:lnTo>
                    <a:pt x="11348" y="6764"/>
                  </a:lnTo>
                  <a:cubicBezTo>
                    <a:pt x="11205" y="6764"/>
                    <a:pt x="11109" y="6871"/>
                    <a:pt x="11109" y="7002"/>
                  </a:cubicBezTo>
                  <a:cubicBezTo>
                    <a:pt x="11109" y="7145"/>
                    <a:pt x="11205" y="7240"/>
                    <a:pt x="11348" y="7240"/>
                  </a:cubicBezTo>
                  <a:lnTo>
                    <a:pt x="13979" y="7240"/>
                  </a:lnTo>
                  <a:lnTo>
                    <a:pt x="13979" y="7514"/>
                  </a:lnTo>
                  <a:lnTo>
                    <a:pt x="2537" y="7514"/>
                  </a:lnTo>
                  <a:lnTo>
                    <a:pt x="2537" y="7240"/>
                  </a:lnTo>
                  <a:lnTo>
                    <a:pt x="10336" y="7240"/>
                  </a:lnTo>
                  <a:cubicBezTo>
                    <a:pt x="10466" y="7240"/>
                    <a:pt x="10574" y="7145"/>
                    <a:pt x="10574" y="7002"/>
                  </a:cubicBezTo>
                  <a:cubicBezTo>
                    <a:pt x="10574" y="6871"/>
                    <a:pt x="10466" y="6764"/>
                    <a:pt x="10336" y="6764"/>
                  </a:cubicBezTo>
                  <a:lnTo>
                    <a:pt x="7014" y="6764"/>
                  </a:lnTo>
                  <a:lnTo>
                    <a:pt x="7014" y="1227"/>
                  </a:lnTo>
                  <a:close/>
                  <a:moveTo>
                    <a:pt x="14169" y="7990"/>
                  </a:moveTo>
                  <a:lnTo>
                    <a:pt x="14943" y="8287"/>
                  </a:lnTo>
                  <a:lnTo>
                    <a:pt x="1537" y="8287"/>
                  </a:lnTo>
                  <a:lnTo>
                    <a:pt x="2323" y="7990"/>
                  </a:lnTo>
                  <a:close/>
                  <a:moveTo>
                    <a:pt x="10240" y="8776"/>
                  </a:moveTo>
                  <a:lnTo>
                    <a:pt x="10014" y="9002"/>
                  </a:lnTo>
                  <a:lnTo>
                    <a:pt x="6526" y="9002"/>
                  </a:lnTo>
                  <a:lnTo>
                    <a:pt x="6299" y="8776"/>
                  </a:lnTo>
                  <a:close/>
                  <a:moveTo>
                    <a:pt x="16003" y="8776"/>
                  </a:moveTo>
                  <a:lnTo>
                    <a:pt x="16003" y="8823"/>
                  </a:lnTo>
                  <a:lnTo>
                    <a:pt x="16015" y="8823"/>
                  </a:lnTo>
                  <a:cubicBezTo>
                    <a:pt x="16015" y="9252"/>
                    <a:pt x="15658" y="9609"/>
                    <a:pt x="15229" y="9609"/>
                  </a:cubicBezTo>
                  <a:lnTo>
                    <a:pt x="1287" y="9609"/>
                  </a:lnTo>
                  <a:cubicBezTo>
                    <a:pt x="846" y="9609"/>
                    <a:pt x="489" y="9252"/>
                    <a:pt x="489" y="8823"/>
                  </a:cubicBezTo>
                  <a:lnTo>
                    <a:pt x="489" y="8776"/>
                  </a:lnTo>
                  <a:lnTo>
                    <a:pt x="5633" y="8776"/>
                  </a:lnTo>
                  <a:lnTo>
                    <a:pt x="6252" y="9407"/>
                  </a:lnTo>
                  <a:cubicBezTo>
                    <a:pt x="6299" y="9454"/>
                    <a:pt x="6359" y="9478"/>
                    <a:pt x="6418" y="9478"/>
                  </a:cubicBezTo>
                  <a:lnTo>
                    <a:pt x="10121" y="9478"/>
                  </a:lnTo>
                  <a:cubicBezTo>
                    <a:pt x="10181" y="9478"/>
                    <a:pt x="10240" y="9454"/>
                    <a:pt x="10288" y="9407"/>
                  </a:cubicBezTo>
                  <a:lnTo>
                    <a:pt x="10907" y="8776"/>
                  </a:lnTo>
                  <a:close/>
                  <a:moveTo>
                    <a:pt x="2811" y="1"/>
                  </a:moveTo>
                  <a:cubicBezTo>
                    <a:pt x="2382" y="1"/>
                    <a:pt x="2037" y="346"/>
                    <a:pt x="2037" y="775"/>
                  </a:cubicBezTo>
                  <a:lnTo>
                    <a:pt x="2037" y="3799"/>
                  </a:lnTo>
                  <a:cubicBezTo>
                    <a:pt x="2037" y="3930"/>
                    <a:pt x="2144" y="4037"/>
                    <a:pt x="2275" y="4037"/>
                  </a:cubicBezTo>
                  <a:cubicBezTo>
                    <a:pt x="2418" y="4037"/>
                    <a:pt x="2513" y="3930"/>
                    <a:pt x="2513" y="3799"/>
                  </a:cubicBezTo>
                  <a:lnTo>
                    <a:pt x="2513" y="1215"/>
                  </a:lnTo>
                  <a:lnTo>
                    <a:pt x="6526" y="1215"/>
                  </a:lnTo>
                  <a:lnTo>
                    <a:pt x="6526" y="6752"/>
                  </a:lnTo>
                  <a:lnTo>
                    <a:pt x="2513" y="6752"/>
                  </a:lnTo>
                  <a:lnTo>
                    <a:pt x="2513" y="4763"/>
                  </a:lnTo>
                  <a:cubicBezTo>
                    <a:pt x="2513" y="4632"/>
                    <a:pt x="2418" y="4525"/>
                    <a:pt x="2275" y="4525"/>
                  </a:cubicBezTo>
                  <a:cubicBezTo>
                    <a:pt x="2144" y="4525"/>
                    <a:pt x="2037" y="4632"/>
                    <a:pt x="2037" y="4763"/>
                  </a:cubicBezTo>
                  <a:lnTo>
                    <a:pt x="2037" y="7573"/>
                  </a:lnTo>
                  <a:lnTo>
                    <a:pt x="156" y="8299"/>
                  </a:lnTo>
                  <a:cubicBezTo>
                    <a:pt x="60" y="8335"/>
                    <a:pt x="1" y="8430"/>
                    <a:pt x="1" y="8526"/>
                  </a:cubicBezTo>
                  <a:lnTo>
                    <a:pt x="1" y="8811"/>
                  </a:lnTo>
                  <a:cubicBezTo>
                    <a:pt x="1" y="9502"/>
                    <a:pt x="572" y="10073"/>
                    <a:pt x="1263" y="10073"/>
                  </a:cubicBezTo>
                  <a:lnTo>
                    <a:pt x="15217" y="10073"/>
                  </a:lnTo>
                  <a:cubicBezTo>
                    <a:pt x="15908" y="10073"/>
                    <a:pt x="16479" y="9502"/>
                    <a:pt x="16479" y="8811"/>
                  </a:cubicBezTo>
                  <a:lnTo>
                    <a:pt x="16479" y="8526"/>
                  </a:lnTo>
                  <a:cubicBezTo>
                    <a:pt x="16491" y="8430"/>
                    <a:pt x="16432" y="8347"/>
                    <a:pt x="16348" y="8323"/>
                  </a:cubicBezTo>
                  <a:lnTo>
                    <a:pt x="14467" y="7585"/>
                  </a:lnTo>
                  <a:lnTo>
                    <a:pt x="14467" y="775"/>
                  </a:lnTo>
                  <a:cubicBezTo>
                    <a:pt x="14467" y="346"/>
                    <a:pt x="14122" y="1"/>
                    <a:pt x="13693" y="1"/>
                  </a:cubicBezTo>
                  <a:lnTo>
                    <a:pt x="11550" y="1"/>
                  </a:lnTo>
                  <a:cubicBezTo>
                    <a:pt x="11419" y="1"/>
                    <a:pt x="11312" y="108"/>
                    <a:pt x="11312" y="239"/>
                  </a:cubicBezTo>
                  <a:cubicBezTo>
                    <a:pt x="11312" y="370"/>
                    <a:pt x="11419" y="477"/>
                    <a:pt x="11550" y="477"/>
                  </a:cubicBezTo>
                  <a:lnTo>
                    <a:pt x="13693" y="477"/>
                  </a:lnTo>
                  <a:cubicBezTo>
                    <a:pt x="13848" y="477"/>
                    <a:pt x="13967" y="596"/>
                    <a:pt x="13979" y="739"/>
                  </a:cubicBezTo>
                  <a:lnTo>
                    <a:pt x="2537" y="739"/>
                  </a:lnTo>
                  <a:cubicBezTo>
                    <a:pt x="2549" y="596"/>
                    <a:pt x="2668" y="477"/>
                    <a:pt x="2811" y="477"/>
                  </a:cubicBezTo>
                  <a:lnTo>
                    <a:pt x="10586" y="477"/>
                  </a:lnTo>
                  <a:cubicBezTo>
                    <a:pt x="10717" y="477"/>
                    <a:pt x="10824" y="370"/>
                    <a:pt x="10824" y="239"/>
                  </a:cubicBezTo>
                  <a:cubicBezTo>
                    <a:pt x="10824" y="108"/>
                    <a:pt x="10717" y="1"/>
                    <a:pt x="10586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193;p13">
              <a:extLst>
                <a:ext uri="{FF2B5EF4-FFF2-40B4-BE49-F238E27FC236}">
                  <a16:creationId xmlns:a16="http://schemas.microsoft.com/office/drawing/2014/main" id="{40F51A2E-6C60-5C3F-CBB6-07794F4FF783}"/>
                </a:ext>
              </a:extLst>
            </p:cNvPr>
            <p:cNvSpPr/>
            <p:nvPr/>
          </p:nvSpPr>
          <p:spPr>
            <a:xfrm>
              <a:off x="7110104" y="1604909"/>
              <a:ext cx="61782" cy="41697"/>
            </a:xfrm>
            <a:custGeom>
              <a:avLst/>
              <a:gdLst/>
              <a:ahLst/>
              <a:cxnLst/>
              <a:rect l="l" t="t" r="r" b="b"/>
              <a:pathLst>
                <a:path w="1941" h="1310" extrusionOk="0">
                  <a:moveTo>
                    <a:pt x="1441" y="488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8"/>
                  </a:lnTo>
                  <a:close/>
                  <a:moveTo>
                    <a:pt x="238" y="0"/>
                  </a:moveTo>
                  <a:cubicBezTo>
                    <a:pt x="107" y="0"/>
                    <a:pt x="0" y="107"/>
                    <a:pt x="0" y="238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8"/>
                  </a:lnTo>
                  <a:cubicBezTo>
                    <a:pt x="1941" y="119"/>
                    <a:pt x="1822" y="0"/>
                    <a:pt x="167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194;p13">
              <a:extLst>
                <a:ext uri="{FF2B5EF4-FFF2-40B4-BE49-F238E27FC236}">
                  <a16:creationId xmlns:a16="http://schemas.microsoft.com/office/drawing/2014/main" id="{53F3ABE8-C039-8CA9-71B3-679B8F221B0D}"/>
                </a:ext>
              </a:extLst>
            </p:cNvPr>
            <p:cNvSpPr/>
            <p:nvPr/>
          </p:nvSpPr>
          <p:spPr>
            <a:xfrm>
              <a:off x="7110455" y="1655296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1"/>
                  </a:moveTo>
                  <a:cubicBezTo>
                    <a:pt x="108" y="1"/>
                    <a:pt x="1" y="96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lnTo>
                    <a:pt x="2799" y="477"/>
                  </a:lnTo>
                  <a:cubicBezTo>
                    <a:pt x="2942" y="477"/>
                    <a:pt x="3037" y="370"/>
                    <a:pt x="3037" y="239"/>
                  </a:cubicBezTo>
                  <a:cubicBezTo>
                    <a:pt x="3037" y="96"/>
                    <a:pt x="2942" y="1"/>
                    <a:pt x="2799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195;p13">
              <a:extLst>
                <a:ext uri="{FF2B5EF4-FFF2-40B4-BE49-F238E27FC236}">
                  <a16:creationId xmlns:a16="http://schemas.microsoft.com/office/drawing/2014/main" id="{4E85BBCF-5E67-DE30-9F3C-97D37152EA3D}"/>
                </a:ext>
              </a:extLst>
            </p:cNvPr>
            <p:cNvSpPr/>
            <p:nvPr/>
          </p:nvSpPr>
          <p:spPr>
            <a:xfrm>
              <a:off x="7146104" y="1676909"/>
              <a:ext cx="61050" cy="41729"/>
            </a:xfrm>
            <a:custGeom>
              <a:avLst/>
              <a:gdLst/>
              <a:ahLst/>
              <a:cxnLst/>
              <a:rect l="l" t="t" r="r" b="b"/>
              <a:pathLst>
                <a:path w="1918" h="1311" extrusionOk="0">
                  <a:moveTo>
                    <a:pt x="1441" y="489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9"/>
                  </a:lnTo>
                  <a:close/>
                  <a:moveTo>
                    <a:pt x="238" y="0"/>
                  </a:moveTo>
                  <a:cubicBezTo>
                    <a:pt x="107" y="0"/>
                    <a:pt x="0" y="108"/>
                    <a:pt x="0" y="239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9"/>
                  </a:lnTo>
                  <a:cubicBezTo>
                    <a:pt x="1917" y="108"/>
                    <a:pt x="1822" y="0"/>
                    <a:pt x="167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196;p13">
              <a:extLst>
                <a:ext uri="{FF2B5EF4-FFF2-40B4-BE49-F238E27FC236}">
                  <a16:creationId xmlns:a16="http://schemas.microsoft.com/office/drawing/2014/main" id="{507C7297-F2D1-7B96-377D-9125FB743E23}"/>
                </a:ext>
              </a:extLst>
            </p:cNvPr>
            <p:cNvSpPr/>
            <p:nvPr/>
          </p:nvSpPr>
          <p:spPr>
            <a:xfrm>
              <a:off x="7110455" y="1726563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lnTo>
                    <a:pt x="2799" y="476"/>
                  </a:lnTo>
                  <a:cubicBezTo>
                    <a:pt x="2942" y="476"/>
                    <a:pt x="3037" y="381"/>
                    <a:pt x="3037" y="238"/>
                  </a:cubicBezTo>
                  <a:cubicBezTo>
                    <a:pt x="3037" y="107"/>
                    <a:pt x="2942" y="0"/>
                    <a:pt x="279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197;p13">
              <a:extLst>
                <a:ext uri="{FF2B5EF4-FFF2-40B4-BE49-F238E27FC236}">
                  <a16:creationId xmlns:a16="http://schemas.microsoft.com/office/drawing/2014/main" id="{C4BFE084-5994-741E-CE83-3C499793D30E}"/>
                </a:ext>
              </a:extLst>
            </p:cNvPr>
            <p:cNvSpPr/>
            <p:nvPr/>
          </p:nvSpPr>
          <p:spPr>
            <a:xfrm>
              <a:off x="7262825" y="1636739"/>
              <a:ext cx="48541" cy="80371"/>
            </a:xfrm>
            <a:custGeom>
              <a:avLst/>
              <a:gdLst/>
              <a:ahLst/>
              <a:cxnLst/>
              <a:rect l="l" t="t" r="r" b="b"/>
              <a:pathLst>
                <a:path w="1525" h="2525" extrusionOk="0">
                  <a:moveTo>
                    <a:pt x="1268" y="0"/>
                  </a:moveTo>
                  <a:cubicBezTo>
                    <a:pt x="1206" y="0"/>
                    <a:pt x="1143" y="24"/>
                    <a:pt x="1096" y="72"/>
                  </a:cubicBezTo>
                  <a:lnTo>
                    <a:pt x="72" y="1096"/>
                  </a:lnTo>
                  <a:cubicBezTo>
                    <a:pt x="24" y="1143"/>
                    <a:pt x="0" y="1203"/>
                    <a:pt x="0" y="1262"/>
                  </a:cubicBezTo>
                  <a:cubicBezTo>
                    <a:pt x="0" y="1322"/>
                    <a:pt x="24" y="1381"/>
                    <a:pt x="72" y="1429"/>
                  </a:cubicBezTo>
                  <a:lnTo>
                    <a:pt x="1096" y="2453"/>
                  </a:lnTo>
                  <a:cubicBezTo>
                    <a:pt x="1143" y="2501"/>
                    <a:pt x="1203" y="2524"/>
                    <a:pt x="1262" y="2524"/>
                  </a:cubicBezTo>
                  <a:cubicBezTo>
                    <a:pt x="1322" y="2524"/>
                    <a:pt x="1381" y="2501"/>
                    <a:pt x="1429" y="2453"/>
                  </a:cubicBezTo>
                  <a:cubicBezTo>
                    <a:pt x="1524" y="2370"/>
                    <a:pt x="1524" y="2215"/>
                    <a:pt x="1441" y="2108"/>
                  </a:cubicBezTo>
                  <a:lnTo>
                    <a:pt x="596" y="1262"/>
                  </a:lnTo>
                  <a:lnTo>
                    <a:pt x="1441" y="417"/>
                  </a:lnTo>
                  <a:cubicBezTo>
                    <a:pt x="1524" y="322"/>
                    <a:pt x="1524" y="167"/>
                    <a:pt x="1441" y="72"/>
                  </a:cubicBezTo>
                  <a:cubicBezTo>
                    <a:pt x="1393" y="24"/>
                    <a:pt x="1331" y="0"/>
                    <a:pt x="126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198;p13">
              <a:extLst>
                <a:ext uri="{FF2B5EF4-FFF2-40B4-BE49-F238E27FC236}">
                  <a16:creationId xmlns:a16="http://schemas.microsoft.com/office/drawing/2014/main" id="{AF8405A9-2749-DAD0-F2C6-D99E7341484E}"/>
                </a:ext>
              </a:extLst>
            </p:cNvPr>
            <p:cNvSpPr/>
            <p:nvPr/>
          </p:nvSpPr>
          <p:spPr>
            <a:xfrm>
              <a:off x="7380691" y="1636357"/>
              <a:ext cx="48891" cy="80371"/>
            </a:xfrm>
            <a:custGeom>
              <a:avLst/>
              <a:gdLst/>
              <a:ahLst/>
              <a:cxnLst/>
              <a:rect l="l" t="t" r="r" b="b"/>
              <a:pathLst>
                <a:path w="1536" h="2525" extrusionOk="0">
                  <a:moveTo>
                    <a:pt x="261" y="0"/>
                  </a:moveTo>
                  <a:cubicBezTo>
                    <a:pt x="197" y="0"/>
                    <a:pt x="131" y="24"/>
                    <a:pt x="83" y="72"/>
                  </a:cubicBezTo>
                  <a:cubicBezTo>
                    <a:pt x="0" y="155"/>
                    <a:pt x="0" y="322"/>
                    <a:pt x="83" y="417"/>
                  </a:cubicBezTo>
                  <a:lnTo>
                    <a:pt x="941" y="1262"/>
                  </a:lnTo>
                  <a:lnTo>
                    <a:pt x="83" y="2108"/>
                  </a:lnTo>
                  <a:cubicBezTo>
                    <a:pt x="0" y="2203"/>
                    <a:pt x="0" y="2358"/>
                    <a:pt x="83" y="2453"/>
                  </a:cubicBezTo>
                  <a:cubicBezTo>
                    <a:pt x="131" y="2501"/>
                    <a:pt x="191" y="2525"/>
                    <a:pt x="250" y="2525"/>
                  </a:cubicBezTo>
                  <a:cubicBezTo>
                    <a:pt x="310" y="2525"/>
                    <a:pt x="369" y="2501"/>
                    <a:pt x="417" y="2453"/>
                  </a:cubicBezTo>
                  <a:lnTo>
                    <a:pt x="1441" y="1429"/>
                  </a:lnTo>
                  <a:cubicBezTo>
                    <a:pt x="1488" y="1382"/>
                    <a:pt x="1512" y="1322"/>
                    <a:pt x="1512" y="1262"/>
                  </a:cubicBezTo>
                  <a:cubicBezTo>
                    <a:pt x="1536" y="1203"/>
                    <a:pt x="1500" y="1143"/>
                    <a:pt x="1453" y="1096"/>
                  </a:cubicBezTo>
                  <a:lnTo>
                    <a:pt x="429" y="72"/>
                  </a:lnTo>
                  <a:cubicBezTo>
                    <a:pt x="387" y="24"/>
                    <a:pt x="325" y="0"/>
                    <a:pt x="261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199;p13">
              <a:extLst>
                <a:ext uri="{FF2B5EF4-FFF2-40B4-BE49-F238E27FC236}">
                  <a16:creationId xmlns:a16="http://schemas.microsoft.com/office/drawing/2014/main" id="{E920AA85-6B3B-AD49-11FE-EF1EE9700C70}"/>
                </a:ext>
              </a:extLst>
            </p:cNvPr>
            <p:cNvSpPr/>
            <p:nvPr/>
          </p:nvSpPr>
          <p:spPr>
            <a:xfrm>
              <a:off x="7321933" y="1626744"/>
              <a:ext cx="48923" cy="99851"/>
            </a:xfrm>
            <a:custGeom>
              <a:avLst/>
              <a:gdLst/>
              <a:ahLst/>
              <a:cxnLst/>
              <a:rect l="l" t="t" r="r" b="b"/>
              <a:pathLst>
                <a:path w="1537" h="3137" extrusionOk="0">
                  <a:moveTo>
                    <a:pt x="1249" y="0"/>
                  </a:moveTo>
                  <a:cubicBezTo>
                    <a:pt x="1154" y="0"/>
                    <a:pt x="1061" y="59"/>
                    <a:pt x="1025" y="160"/>
                  </a:cubicBezTo>
                  <a:lnTo>
                    <a:pt x="48" y="2815"/>
                  </a:lnTo>
                  <a:cubicBezTo>
                    <a:pt x="1" y="2934"/>
                    <a:pt x="60" y="3077"/>
                    <a:pt x="191" y="3124"/>
                  </a:cubicBezTo>
                  <a:cubicBezTo>
                    <a:pt x="227" y="3136"/>
                    <a:pt x="251" y="3136"/>
                    <a:pt x="286" y="3136"/>
                  </a:cubicBezTo>
                  <a:cubicBezTo>
                    <a:pt x="382" y="3136"/>
                    <a:pt x="477" y="3077"/>
                    <a:pt x="501" y="2981"/>
                  </a:cubicBezTo>
                  <a:lnTo>
                    <a:pt x="1489" y="326"/>
                  </a:lnTo>
                  <a:cubicBezTo>
                    <a:pt x="1537" y="207"/>
                    <a:pt x="1477" y="64"/>
                    <a:pt x="1334" y="17"/>
                  </a:cubicBezTo>
                  <a:cubicBezTo>
                    <a:pt x="1307" y="6"/>
                    <a:pt x="1278" y="0"/>
                    <a:pt x="124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" name="Google Shape;1200;p13">
            <a:extLst>
              <a:ext uri="{FF2B5EF4-FFF2-40B4-BE49-F238E27FC236}">
                <a16:creationId xmlns:a16="http://schemas.microsoft.com/office/drawing/2014/main" id="{AF56C3F4-DD27-253F-93EC-820945686418}"/>
              </a:ext>
            </a:extLst>
          </p:cNvPr>
          <p:cNvGrpSpPr/>
          <p:nvPr/>
        </p:nvGrpSpPr>
        <p:grpSpPr>
          <a:xfrm>
            <a:off x="5230969" y="3880514"/>
            <a:ext cx="253727" cy="238013"/>
            <a:chOff x="849016" y="2903255"/>
            <a:chExt cx="356655" cy="335425"/>
          </a:xfrm>
        </p:grpSpPr>
        <p:sp>
          <p:nvSpPr>
            <p:cNvPr id="55" name="Google Shape;1201;p13">
              <a:extLst>
                <a:ext uri="{FF2B5EF4-FFF2-40B4-BE49-F238E27FC236}">
                  <a16:creationId xmlns:a16="http://schemas.microsoft.com/office/drawing/2014/main" id="{AF263A24-5718-41C5-9715-2B95C4D0E873}"/>
                </a:ext>
              </a:extLst>
            </p:cNvPr>
            <p:cNvSpPr/>
            <p:nvPr/>
          </p:nvSpPr>
          <p:spPr>
            <a:xfrm>
              <a:off x="849016" y="2903255"/>
              <a:ext cx="356655" cy="335425"/>
            </a:xfrm>
            <a:custGeom>
              <a:avLst/>
              <a:gdLst/>
              <a:ahLst/>
              <a:cxnLst/>
              <a:rect l="l" t="t" r="r" b="b"/>
              <a:pathLst>
                <a:path w="11205" h="10538" extrusionOk="0">
                  <a:moveTo>
                    <a:pt x="9835" y="3192"/>
                  </a:moveTo>
                  <a:lnTo>
                    <a:pt x="9835" y="3680"/>
                  </a:lnTo>
                  <a:lnTo>
                    <a:pt x="2692" y="3680"/>
                  </a:lnTo>
                  <a:cubicBezTo>
                    <a:pt x="2608" y="3680"/>
                    <a:pt x="2525" y="3751"/>
                    <a:pt x="2525" y="3847"/>
                  </a:cubicBezTo>
                  <a:cubicBezTo>
                    <a:pt x="2525" y="3930"/>
                    <a:pt x="2608" y="4013"/>
                    <a:pt x="2692" y="4013"/>
                  </a:cubicBezTo>
                  <a:lnTo>
                    <a:pt x="10824" y="4013"/>
                  </a:lnTo>
                  <a:cubicBezTo>
                    <a:pt x="10847" y="4013"/>
                    <a:pt x="10883" y="4037"/>
                    <a:pt x="10883" y="4073"/>
                  </a:cubicBezTo>
                  <a:lnTo>
                    <a:pt x="10883" y="6478"/>
                  </a:lnTo>
                  <a:cubicBezTo>
                    <a:pt x="10883" y="6514"/>
                    <a:pt x="10847" y="6537"/>
                    <a:pt x="10824" y="6537"/>
                  </a:cubicBezTo>
                  <a:lnTo>
                    <a:pt x="382" y="6537"/>
                  </a:lnTo>
                  <a:cubicBezTo>
                    <a:pt x="358" y="6537"/>
                    <a:pt x="322" y="6502"/>
                    <a:pt x="322" y="6478"/>
                  </a:cubicBezTo>
                  <a:lnTo>
                    <a:pt x="322" y="4073"/>
                  </a:lnTo>
                  <a:cubicBezTo>
                    <a:pt x="322" y="4037"/>
                    <a:pt x="358" y="4013"/>
                    <a:pt x="382" y="4013"/>
                  </a:cubicBezTo>
                  <a:lnTo>
                    <a:pt x="2025" y="4013"/>
                  </a:lnTo>
                  <a:cubicBezTo>
                    <a:pt x="2108" y="4013"/>
                    <a:pt x="2192" y="3930"/>
                    <a:pt x="2192" y="3847"/>
                  </a:cubicBezTo>
                  <a:cubicBezTo>
                    <a:pt x="2192" y="3751"/>
                    <a:pt x="2108" y="3680"/>
                    <a:pt x="2025" y="3680"/>
                  </a:cubicBezTo>
                  <a:lnTo>
                    <a:pt x="1394" y="3680"/>
                  </a:lnTo>
                  <a:lnTo>
                    <a:pt x="1394" y="3192"/>
                  </a:lnTo>
                  <a:close/>
                  <a:moveTo>
                    <a:pt x="9824" y="6871"/>
                  </a:moveTo>
                  <a:lnTo>
                    <a:pt x="9824" y="7359"/>
                  </a:lnTo>
                  <a:lnTo>
                    <a:pt x="1382" y="7359"/>
                  </a:lnTo>
                  <a:lnTo>
                    <a:pt x="1382" y="6871"/>
                  </a:lnTo>
                  <a:close/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lnTo>
                    <a:pt x="1" y="2799"/>
                  </a:lnTo>
                  <a:cubicBezTo>
                    <a:pt x="1" y="3013"/>
                    <a:pt x="179" y="3192"/>
                    <a:pt x="382" y="3192"/>
                  </a:cubicBezTo>
                  <a:lnTo>
                    <a:pt x="1061" y="3192"/>
                  </a:lnTo>
                  <a:lnTo>
                    <a:pt x="1061" y="3680"/>
                  </a:lnTo>
                  <a:lnTo>
                    <a:pt x="382" y="3680"/>
                  </a:lnTo>
                  <a:cubicBezTo>
                    <a:pt x="179" y="3680"/>
                    <a:pt x="1" y="3859"/>
                    <a:pt x="1" y="4073"/>
                  </a:cubicBezTo>
                  <a:lnTo>
                    <a:pt x="1" y="6478"/>
                  </a:lnTo>
                  <a:cubicBezTo>
                    <a:pt x="1" y="6692"/>
                    <a:pt x="179" y="6871"/>
                    <a:pt x="382" y="6871"/>
                  </a:cubicBezTo>
                  <a:lnTo>
                    <a:pt x="1061" y="6871"/>
                  </a:lnTo>
                  <a:lnTo>
                    <a:pt x="1061" y="7359"/>
                  </a:lnTo>
                  <a:lnTo>
                    <a:pt x="382" y="7359"/>
                  </a:lnTo>
                  <a:cubicBezTo>
                    <a:pt x="179" y="7359"/>
                    <a:pt x="1" y="7538"/>
                    <a:pt x="1" y="7740"/>
                  </a:cubicBezTo>
                  <a:lnTo>
                    <a:pt x="1" y="10157"/>
                  </a:lnTo>
                  <a:cubicBezTo>
                    <a:pt x="1" y="10359"/>
                    <a:pt x="179" y="10538"/>
                    <a:pt x="382" y="10538"/>
                  </a:cubicBezTo>
                  <a:lnTo>
                    <a:pt x="5002" y="10538"/>
                  </a:lnTo>
                  <a:cubicBezTo>
                    <a:pt x="5085" y="10538"/>
                    <a:pt x="5168" y="10466"/>
                    <a:pt x="5168" y="10383"/>
                  </a:cubicBezTo>
                  <a:cubicBezTo>
                    <a:pt x="5168" y="10288"/>
                    <a:pt x="5085" y="10216"/>
                    <a:pt x="5002" y="10216"/>
                  </a:cubicBezTo>
                  <a:lnTo>
                    <a:pt x="382" y="10216"/>
                  </a:lnTo>
                  <a:cubicBezTo>
                    <a:pt x="358" y="10216"/>
                    <a:pt x="322" y="10181"/>
                    <a:pt x="322" y="10157"/>
                  </a:cubicBezTo>
                  <a:lnTo>
                    <a:pt x="322" y="7740"/>
                  </a:lnTo>
                  <a:cubicBezTo>
                    <a:pt x="322" y="7716"/>
                    <a:pt x="358" y="7680"/>
                    <a:pt x="382" y="7680"/>
                  </a:cubicBezTo>
                  <a:lnTo>
                    <a:pt x="10824" y="7680"/>
                  </a:lnTo>
                  <a:cubicBezTo>
                    <a:pt x="10847" y="7680"/>
                    <a:pt x="10883" y="7716"/>
                    <a:pt x="10883" y="7740"/>
                  </a:cubicBezTo>
                  <a:lnTo>
                    <a:pt x="10883" y="10157"/>
                  </a:lnTo>
                  <a:cubicBezTo>
                    <a:pt x="10883" y="10181"/>
                    <a:pt x="10847" y="10216"/>
                    <a:pt x="10824" y="10216"/>
                  </a:cubicBezTo>
                  <a:lnTo>
                    <a:pt x="5716" y="10216"/>
                  </a:lnTo>
                  <a:cubicBezTo>
                    <a:pt x="5621" y="10216"/>
                    <a:pt x="5549" y="10288"/>
                    <a:pt x="5549" y="10383"/>
                  </a:cubicBezTo>
                  <a:cubicBezTo>
                    <a:pt x="5549" y="10466"/>
                    <a:pt x="5621" y="10538"/>
                    <a:pt x="5716" y="10538"/>
                  </a:cubicBezTo>
                  <a:lnTo>
                    <a:pt x="10824" y="10538"/>
                  </a:lnTo>
                  <a:cubicBezTo>
                    <a:pt x="11026" y="10538"/>
                    <a:pt x="11205" y="10359"/>
                    <a:pt x="11205" y="10157"/>
                  </a:cubicBezTo>
                  <a:lnTo>
                    <a:pt x="11205" y="7740"/>
                  </a:lnTo>
                  <a:cubicBezTo>
                    <a:pt x="11205" y="7538"/>
                    <a:pt x="11026" y="7359"/>
                    <a:pt x="10824" y="7359"/>
                  </a:cubicBezTo>
                  <a:lnTo>
                    <a:pt x="10145" y="7359"/>
                  </a:lnTo>
                  <a:lnTo>
                    <a:pt x="10145" y="6871"/>
                  </a:lnTo>
                  <a:lnTo>
                    <a:pt x="10824" y="6871"/>
                  </a:lnTo>
                  <a:cubicBezTo>
                    <a:pt x="11026" y="6871"/>
                    <a:pt x="11205" y="6692"/>
                    <a:pt x="11205" y="6478"/>
                  </a:cubicBezTo>
                  <a:lnTo>
                    <a:pt x="11205" y="4073"/>
                  </a:lnTo>
                  <a:cubicBezTo>
                    <a:pt x="11205" y="3859"/>
                    <a:pt x="11026" y="3680"/>
                    <a:pt x="10824" y="3680"/>
                  </a:cubicBezTo>
                  <a:lnTo>
                    <a:pt x="10145" y="3680"/>
                  </a:lnTo>
                  <a:lnTo>
                    <a:pt x="10145" y="3192"/>
                  </a:lnTo>
                  <a:lnTo>
                    <a:pt x="10824" y="3192"/>
                  </a:lnTo>
                  <a:cubicBezTo>
                    <a:pt x="11026" y="3192"/>
                    <a:pt x="11205" y="3013"/>
                    <a:pt x="11205" y="2799"/>
                  </a:cubicBezTo>
                  <a:lnTo>
                    <a:pt x="11205" y="394"/>
                  </a:lnTo>
                  <a:cubicBezTo>
                    <a:pt x="11205" y="180"/>
                    <a:pt x="11026" y="1"/>
                    <a:pt x="10824" y="1"/>
                  </a:cubicBezTo>
                  <a:lnTo>
                    <a:pt x="9716" y="1"/>
                  </a:lnTo>
                  <a:cubicBezTo>
                    <a:pt x="9633" y="1"/>
                    <a:pt x="9550" y="72"/>
                    <a:pt x="9550" y="168"/>
                  </a:cubicBezTo>
                  <a:cubicBezTo>
                    <a:pt x="9550" y="251"/>
                    <a:pt x="9633" y="334"/>
                    <a:pt x="9716" y="334"/>
                  </a:cubicBezTo>
                  <a:lnTo>
                    <a:pt x="10824" y="334"/>
                  </a:lnTo>
                  <a:cubicBezTo>
                    <a:pt x="10847" y="334"/>
                    <a:pt x="10883" y="358"/>
                    <a:pt x="10883" y="394"/>
                  </a:cubicBezTo>
                  <a:lnTo>
                    <a:pt x="10883" y="2799"/>
                  </a:lnTo>
                  <a:cubicBezTo>
                    <a:pt x="10883" y="2835"/>
                    <a:pt x="10847" y="2858"/>
                    <a:pt x="10824" y="2858"/>
                  </a:cubicBezTo>
                  <a:lnTo>
                    <a:pt x="382" y="2858"/>
                  </a:lnTo>
                  <a:cubicBezTo>
                    <a:pt x="358" y="2858"/>
                    <a:pt x="322" y="2835"/>
                    <a:pt x="322" y="2799"/>
                  </a:cubicBezTo>
                  <a:lnTo>
                    <a:pt x="322" y="394"/>
                  </a:lnTo>
                  <a:cubicBezTo>
                    <a:pt x="322" y="358"/>
                    <a:pt x="358" y="334"/>
                    <a:pt x="382" y="334"/>
                  </a:cubicBezTo>
                  <a:lnTo>
                    <a:pt x="9062" y="334"/>
                  </a:lnTo>
                  <a:cubicBezTo>
                    <a:pt x="9157" y="334"/>
                    <a:pt x="9228" y="251"/>
                    <a:pt x="9228" y="168"/>
                  </a:cubicBezTo>
                  <a:cubicBezTo>
                    <a:pt x="9228" y="72"/>
                    <a:pt x="9157" y="1"/>
                    <a:pt x="9062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202;p13">
              <a:extLst>
                <a:ext uri="{FF2B5EF4-FFF2-40B4-BE49-F238E27FC236}">
                  <a16:creationId xmlns:a16="http://schemas.microsoft.com/office/drawing/2014/main" id="{F38C618B-F322-4939-41C3-D215F600B490}"/>
                </a:ext>
              </a:extLst>
            </p:cNvPr>
            <p:cNvSpPr/>
            <p:nvPr/>
          </p:nvSpPr>
          <p:spPr>
            <a:xfrm>
              <a:off x="1137046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70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203;p13">
              <a:extLst>
                <a:ext uri="{FF2B5EF4-FFF2-40B4-BE49-F238E27FC236}">
                  <a16:creationId xmlns:a16="http://schemas.microsoft.com/office/drawing/2014/main" id="{6E22948F-A84F-9AFA-7F0C-06FA65C0158B}"/>
                </a:ext>
              </a:extLst>
            </p:cNvPr>
            <p:cNvSpPr/>
            <p:nvPr/>
          </p:nvSpPr>
          <p:spPr>
            <a:xfrm>
              <a:off x="1080579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70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204;p13">
              <a:extLst>
                <a:ext uri="{FF2B5EF4-FFF2-40B4-BE49-F238E27FC236}">
                  <a16:creationId xmlns:a16="http://schemas.microsoft.com/office/drawing/2014/main" id="{00095867-AB79-52D0-8FB8-2FE780464D44}"/>
                </a:ext>
              </a:extLst>
            </p:cNvPr>
            <p:cNvSpPr/>
            <p:nvPr/>
          </p:nvSpPr>
          <p:spPr>
            <a:xfrm>
              <a:off x="879350" y="2949122"/>
              <a:ext cx="187988" cy="10631"/>
            </a:xfrm>
            <a:custGeom>
              <a:avLst/>
              <a:gdLst/>
              <a:ahLst/>
              <a:cxnLst/>
              <a:rect l="l" t="t" r="r" b="b"/>
              <a:pathLst>
                <a:path w="5906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739" y="334"/>
                  </a:lnTo>
                  <a:cubicBezTo>
                    <a:pt x="5834" y="334"/>
                    <a:pt x="5906" y="263"/>
                    <a:pt x="5906" y="167"/>
                  </a:cubicBezTo>
                  <a:cubicBezTo>
                    <a:pt x="5906" y="84"/>
                    <a:pt x="5834" y="1"/>
                    <a:pt x="5739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205;p13">
              <a:extLst>
                <a:ext uri="{FF2B5EF4-FFF2-40B4-BE49-F238E27FC236}">
                  <a16:creationId xmlns:a16="http://schemas.microsoft.com/office/drawing/2014/main" id="{C3B0225D-D870-FFB0-7831-A2CEBFFADE8B}"/>
                </a:ext>
              </a:extLst>
            </p:cNvPr>
            <p:cNvSpPr/>
            <p:nvPr/>
          </p:nvSpPr>
          <p:spPr>
            <a:xfrm>
              <a:off x="1137046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82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206;p13">
              <a:extLst>
                <a:ext uri="{FF2B5EF4-FFF2-40B4-BE49-F238E27FC236}">
                  <a16:creationId xmlns:a16="http://schemas.microsoft.com/office/drawing/2014/main" id="{13E9D660-BD28-4E9B-0BF5-957D8E641307}"/>
                </a:ext>
              </a:extLst>
            </p:cNvPr>
            <p:cNvSpPr/>
            <p:nvPr/>
          </p:nvSpPr>
          <p:spPr>
            <a:xfrm>
              <a:off x="1080579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82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207;p13">
              <a:extLst>
                <a:ext uri="{FF2B5EF4-FFF2-40B4-BE49-F238E27FC236}">
                  <a16:creationId xmlns:a16="http://schemas.microsoft.com/office/drawing/2014/main" id="{68505EBA-94E1-8E5E-C9C7-65D61DC39885}"/>
                </a:ext>
              </a:extLst>
            </p:cNvPr>
            <p:cNvSpPr/>
            <p:nvPr/>
          </p:nvSpPr>
          <p:spPr>
            <a:xfrm>
              <a:off x="879350" y="3066988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72"/>
                    <a:pt x="5834" y="0"/>
                    <a:pt x="573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208;p13">
              <a:extLst>
                <a:ext uri="{FF2B5EF4-FFF2-40B4-BE49-F238E27FC236}">
                  <a16:creationId xmlns:a16="http://schemas.microsoft.com/office/drawing/2014/main" id="{A9DC1E6A-D57E-CD91-1062-9950C4966639}"/>
                </a:ext>
              </a:extLst>
            </p:cNvPr>
            <p:cNvSpPr/>
            <p:nvPr/>
          </p:nvSpPr>
          <p:spPr>
            <a:xfrm>
              <a:off x="1137046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10"/>
                  </a:moveTo>
                  <a:cubicBezTo>
                    <a:pt x="882" y="310"/>
                    <a:pt x="1036" y="477"/>
                    <a:pt x="1036" y="667"/>
                  </a:cubicBezTo>
                  <a:cubicBezTo>
                    <a:pt x="1036" y="870"/>
                    <a:pt x="882" y="1024"/>
                    <a:pt x="679" y="1024"/>
                  </a:cubicBezTo>
                  <a:cubicBezTo>
                    <a:pt x="489" y="1024"/>
                    <a:pt x="322" y="858"/>
                    <a:pt x="322" y="667"/>
                  </a:cubicBezTo>
                  <a:cubicBezTo>
                    <a:pt x="322" y="477"/>
                    <a:pt x="489" y="310"/>
                    <a:pt x="679" y="310"/>
                  </a:cubicBezTo>
                  <a:close/>
                  <a:moveTo>
                    <a:pt x="679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1209;p13">
              <a:extLst>
                <a:ext uri="{FF2B5EF4-FFF2-40B4-BE49-F238E27FC236}">
                  <a16:creationId xmlns:a16="http://schemas.microsoft.com/office/drawing/2014/main" id="{E4F4D60F-B224-2C5C-7C53-27151681CE64}"/>
                </a:ext>
              </a:extLst>
            </p:cNvPr>
            <p:cNvSpPr/>
            <p:nvPr/>
          </p:nvSpPr>
          <p:spPr>
            <a:xfrm>
              <a:off x="1080579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10"/>
                  </a:moveTo>
                  <a:cubicBezTo>
                    <a:pt x="882" y="310"/>
                    <a:pt x="1048" y="477"/>
                    <a:pt x="1048" y="667"/>
                  </a:cubicBezTo>
                  <a:cubicBezTo>
                    <a:pt x="1048" y="870"/>
                    <a:pt x="882" y="1024"/>
                    <a:pt x="691" y="1024"/>
                  </a:cubicBezTo>
                  <a:cubicBezTo>
                    <a:pt x="489" y="1024"/>
                    <a:pt x="334" y="858"/>
                    <a:pt x="334" y="667"/>
                  </a:cubicBezTo>
                  <a:cubicBezTo>
                    <a:pt x="334" y="477"/>
                    <a:pt x="489" y="310"/>
                    <a:pt x="691" y="310"/>
                  </a:cubicBezTo>
                  <a:close/>
                  <a:moveTo>
                    <a:pt x="691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210;p13">
              <a:extLst>
                <a:ext uri="{FF2B5EF4-FFF2-40B4-BE49-F238E27FC236}">
                  <a16:creationId xmlns:a16="http://schemas.microsoft.com/office/drawing/2014/main" id="{B8D824E9-8C6C-484F-26CD-34EE9FA5B97A}"/>
                </a:ext>
              </a:extLst>
            </p:cNvPr>
            <p:cNvSpPr/>
            <p:nvPr/>
          </p:nvSpPr>
          <p:spPr>
            <a:xfrm>
              <a:off x="879350" y="3184473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48"/>
                    <a:pt x="5834" y="0"/>
                    <a:pt x="573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211;p13">
              <a:extLst>
                <a:ext uri="{FF2B5EF4-FFF2-40B4-BE49-F238E27FC236}">
                  <a16:creationId xmlns:a16="http://schemas.microsoft.com/office/drawing/2014/main" id="{DE1BB658-BE2A-DD88-BD12-CCE4724BFED5}"/>
                </a:ext>
              </a:extLst>
            </p:cNvPr>
            <p:cNvSpPr/>
            <p:nvPr/>
          </p:nvSpPr>
          <p:spPr>
            <a:xfrm>
              <a:off x="879350" y="3083285"/>
              <a:ext cx="25432" cy="10631"/>
            </a:xfrm>
            <a:custGeom>
              <a:avLst/>
              <a:gdLst/>
              <a:ahLst/>
              <a:cxnLst/>
              <a:rect l="l" t="t" r="r" b="b"/>
              <a:pathLst>
                <a:path w="799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643" y="334"/>
                  </a:lnTo>
                  <a:cubicBezTo>
                    <a:pt x="727" y="334"/>
                    <a:pt x="798" y="262"/>
                    <a:pt x="798" y="167"/>
                  </a:cubicBezTo>
                  <a:cubicBezTo>
                    <a:pt x="798" y="84"/>
                    <a:pt x="727" y="0"/>
                    <a:pt x="643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" name="Google Shape;1212;p13">
            <a:extLst>
              <a:ext uri="{FF2B5EF4-FFF2-40B4-BE49-F238E27FC236}">
                <a16:creationId xmlns:a16="http://schemas.microsoft.com/office/drawing/2014/main" id="{8161FDB5-9C95-4F55-AAA5-F40C369388D9}"/>
              </a:ext>
            </a:extLst>
          </p:cNvPr>
          <p:cNvGrpSpPr/>
          <p:nvPr/>
        </p:nvGrpSpPr>
        <p:grpSpPr>
          <a:xfrm>
            <a:off x="6508749" y="3885714"/>
            <a:ext cx="253727" cy="238013"/>
            <a:chOff x="849016" y="2903255"/>
            <a:chExt cx="356655" cy="335425"/>
          </a:xfrm>
        </p:grpSpPr>
        <p:sp>
          <p:nvSpPr>
            <p:cNvPr id="67" name="Google Shape;1213;p13">
              <a:extLst>
                <a:ext uri="{FF2B5EF4-FFF2-40B4-BE49-F238E27FC236}">
                  <a16:creationId xmlns:a16="http://schemas.microsoft.com/office/drawing/2014/main" id="{DF050BC5-2A76-601D-D897-68C255B07053}"/>
                </a:ext>
              </a:extLst>
            </p:cNvPr>
            <p:cNvSpPr/>
            <p:nvPr/>
          </p:nvSpPr>
          <p:spPr>
            <a:xfrm>
              <a:off x="849016" y="2903255"/>
              <a:ext cx="356655" cy="335425"/>
            </a:xfrm>
            <a:custGeom>
              <a:avLst/>
              <a:gdLst/>
              <a:ahLst/>
              <a:cxnLst/>
              <a:rect l="l" t="t" r="r" b="b"/>
              <a:pathLst>
                <a:path w="11205" h="10538" extrusionOk="0">
                  <a:moveTo>
                    <a:pt x="9835" y="3192"/>
                  </a:moveTo>
                  <a:lnTo>
                    <a:pt x="9835" y="3680"/>
                  </a:lnTo>
                  <a:lnTo>
                    <a:pt x="2692" y="3680"/>
                  </a:lnTo>
                  <a:cubicBezTo>
                    <a:pt x="2608" y="3680"/>
                    <a:pt x="2525" y="3751"/>
                    <a:pt x="2525" y="3847"/>
                  </a:cubicBezTo>
                  <a:cubicBezTo>
                    <a:pt x="2525" y="3930"/>
                    <a:pt x="2608" y="4013"/>
                    <a:pt x="2692" y="4013"/>
                  </a:cubicBezTo>
                  <a:lnTo>
                    <a:pt x="10824" y="4013"/>
                  </a:lnTo>
                  <a:cubicBezTo>
                    <a:pt x="10847" y="4013"/>
                    <a:pt x="10883" y="4037"/>
                    <a:pt x="10883" y="4073"/>
                  </a:cubicBezTo>
                  <a:lnTo>
                    <a:pt x="10883" y="6478"/>
                  </a:lnTo>
                  <a:cubicBezTo>
                    <a:pt x="10883" y="6514"/>
                    <a:pt x="10847" y="6537"/>
                    <a:pt x="10824" y="6537"/>
                  </a:cubicBezTo>
                  <a:lnTo>
                    <a:pt x="382" y="6537"/>
                  </a:lnTo>
                  <a:cubicBezTo>
                    <a:pt x="358" y="6537"/>
                    <a:pt x="322" y="6502"/>
                    <a:pt x="322" y="6478"/>
                  </a:cubicBezTo>
                  <a:lnTo>
                    <a:pt x="322" y="4073"/>
                  </a:lnTo>
                  <a:cubicBezTo>
                    <a:pt x="322" y="4037"/>
                    <a:pt x="358" y="4013"/>
                    <a:pt x="382" y="4013"/>
                  </a:cubicBezTo>
                  <a:lnTo>
                    <a:pt x="2025" y="4013"/>
                  </a:lnTo>
                  <a:cubicBezTo>
                    <a:pt x="2108" y="4013"/>
                    <a:pt x="2192" y="3930"/>
                    <a:pt x="2192" y="3847"/>
                  </a:cubicBezTo>
                  <a:cubicBezTo>
                    <a:pt x="2192" y="3751"/>
                    <a:pt x="2108" y="3680"/>
                    <a:pt x="2025" y="3680"/>
                  </a:cubicBezTo>
                  <a:lnTo>
                    <a:pt x="1394" y="3680"/>
                  </a:lnTo>
                  <a:lnTo>
                    <a:pt x="1394" y="3192"/>
                  </a:lnTo>
                  <a:close/>
                  <a:moveTo>
                    <a:pt x="9824" y="6871"/>
                  </a:moveTo>
                  <a:lnTo>
                    <a:pt x="9824" y="7359"/>
                  </a:lnTo>
                  <a:lnTo>
                    <a:pt x="1382" y="7359"/>
                  </a:lnTo>
                  <a:lnTo>
                    <a:pt x="1382" y="6871"/>
                  </a:lnTo>
                  <a:close/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lnTo>
                    <a:pt x="1" y="2799"/>
                  </a:lnTo>
                  <a:cubicBezTo>
                    <a:pt x="1" y="3013"/>
                    <a:pt x="179" y="3192"/>
                    <a:pt x="382" y="3192"/>
                  </a:cubicBezTo>
                  <a:lnTo>
                    <a:pt x="1061" y="3192"/>
                  </a:lnTo>
                  <a:lnTo>
                    <a:pt x="1061" y="3680"/>
                  </a:lnTo>
                  <a:lnTo>
                    <a:pt x="382" y="3680"/>
                  </a:lnTo>
                  <a:cubicBezTo>
                    <a:pt x="179" y="3680"/>
                    <a:pt x="1" y="3859"/>
                    <a:pt x="1" y="4073"/>
                  </a:cubicBezTo>
                  <a:lnTo>
                    <a:pt x="1" y="6478"/>
                  </a:lnTo>
                  <a:cubicBezTo>
                    <a:pt x="1" y="6692"/>
                    <a:pt x="179" y="6871"/>
                    <a:pt x="382" y="6871"/>
                  </a:cubicBezTo>
                  <a:lnTo>
                    <a:pt x="1061" y="6871"/>
                  </a:lnTo>
                  <a:lnTo>
                    <a:pt x="1061" y="7359"/>
                  </a:lnTo>
                  <a:lnTo>
                    <a:pt x="382" y="7359"/>
                  </a:lnTo>
                  <a:cubicBezTo>
                    <a:pt x="179" y="7359"/>
                    <a:pt x="1" y="7538"/>
                    <a:pt x="1" y="7740"/>
                  </a:cubicBezTo>
                  <a:lnTo>
                    <a:pt x="1" y="10157"/>
                  </a:lnTo>
                  <a:cubicBezTo>
                    <a:pt x="1" y="10359"/>
                    <a:pt x="179" y="10538"/>
                    <a:pt x="382" y="10538"/>
                  </a:cubicBezTo>
                  <a:lnTo>
                    <a:pt x="5002" y="10538"/>
                  </a:lnTo>
                  <a:cubicBezTo>
                    <a:pt x="5085" y="10538"/>
                    <a:pt x="5168" y="10466"/>
                    <a:pt x="5168" y="10383"/>
                  </a:cubicBezTo>
                  <a:cubicBezTo>
                    <a:pt x="5168" y="10288"/>
                    <a:pt x="5085" y="10216"/>
                    <a:pt x="5002" y="10216"/>
                  </a:cubicBezTo>
                  <a:lnTo>
                    <a:pt x="382" y="10216"/>
                  </a:lnTo>
                  <a:cubicBezTo>
                    <a:pt x="358" y="10216"/>
                    <a:pt x="322" y="10181"/>
                    <a:pt x="322" y="10157"/>
                  </a:cubicBezTo>
                  <a:lnTo>
                    <a:pt x="322" y="7740"/>
                  </a:lnTo>
                  <a:cubicBezTo>
                    <a:pt x="322" y="7716"/>
                    <a:pt x="358" y="7680"/>
                    <a:pt x="382" y="7680"/>
                  </a:cubicBezTo>
                  <a:lnTo>
                    <a:pt x="10824" y="7680"/>
                  </a:lnTo>
                  <a:cubicBezTo>
                    <a:pt x="10847" y="7680"/>
                    <a:pt x="10883" y="7716"/>
                    <a:pt x="10883" y="7740"/>
                  </a:cubicBezTo>
                  <a:lnTo>
                    <a:pt x="10883" y="10157"/>
                  </a:lnTo>
                  <a:cubicBezTo>
                    <a:pt x="10883" y="10181"/>
                    <a:pt x="10847" y="10216"/>
                    <a:pt x="10824" y="10216"/>
                  </a:cubicBezTo>
                  <a:lnTo>
                    <a:pt x="5716" y="10216"/>
                  </a:lnTo>
                  <a:cubicBezTo>
                    <a:pt x="5621" y="10216"/>
                    <a:pt x="5549" y="10288"/>
                    <a:pt x="5549" y="10383"/>
                  </a:cubicBezTo>
                  <a:cubicBezTo>
                    <a:pt x="5549" y="10466"/>
                    <a:pt x="5621" y="10538"/>
                    <a:pt x="5716" y="10538"/>
                  </a:cubicBezTo>
                  <a:lnTo>
                    <a:pt x="10824" y="10538"/>
                  </a:lnTo>
                  <a:cubicBezTo>
                    <a:pt x="11026" y="10538"/>
                    <a:pt x="11205" y="10359"/>
                    <a:pt x="11205" y="10157"/>
                  </a:cubicBezTo>
                  <a:lnTo>
                    <a:pt x="11205" y="7740"/>
                  </a:lnTo>
                  <a:cubicBezTo>
                    <a:pt x="11205" y="7538"/>
                    <a:pt x="11026" y="7359"/>
                    <a:pt x="10824" y="7359"/>
                  </a:cubicBezTo>
                  <a:lnTo>
                    <a:pt x="10145" y="7359"/>
                  </a:lnTo>
                  <a:lnTo>
                    <a:pt x="10145" y="6871"/>
                  </a:lnTo>
                  <a:lnTo>
                    <a:pt x="10824" y="6871"/>
                  </a:lnTo>
                  <a:cubicBezTo>
                    <a:pt x="11026" y="6871"/>
                    <a:pt x="11205" y="6692"/>
                    <a:pt x="11205" y="6478"/>
                  </a:cubicBezTo>
                  <a:lnTo>
                    <a:pt x="11205" y="4073"/>
                  </a:lnTo>
                  <a:cubicBezTo>
                    <a:pt x="11205" y="3859"/>
                    <a:pt x="11026" y="3680"/>
                    <a:pt x="10824" y="3680"/>
                  </a:cubicBezTo>
                  <a:lnTo>
                    <a:pt x="10145" y="3680"/>
                  </a:lnTo>
                  <a:lnTo>
                    <a:pt x="10145" y="3192"/>
                  </a:lnTo>
                  <a:lnTo>
                    <a:pt x="10824" y="3192"/>
                  </a:lnTo>
                  <a:cubicBezTo>
                    <a:pt x="11026" y="3192"/>
                    <a:pt x="11205" y="3013"/>
                    <a:pt x="11205" y="2799"/>
                  </a:cubicBezTo>
                  <a:lnTo>
                    <a:pt x="11205" y="394"/>
                  </a:lnTo>
                  <a:cubicBezTo>
                    <a:pt x="11205" y="180"/>
                    <a:pt x="11026" y="1"/>
                    <a:pt x="10824" y="1"/>
                  </a:cubicBezTo>
                  <a:lnTo>
                    <a:pt x="9716" y="1"/>
                  </a:lnTo>
                  <a:cubicBezTo>
                    <a:pt x="9633" y="1"/>
                    <a:pt x="9550" y="72"/>
                    <a:pt x="9550" y="168"/>
                  </a:cubicBezTo>
                  <a:cubicBezTo>
                    <a:pt x="9550" y="251"/>
                    <a:pt x="9633" y="334"/>
                    <a:pt x="9716" y="334"/>
                  </a:cubicBezTo>
                  <a:lnTo>
                    <a:pt x="10824" y="334"/>
                  </a:lnTo>
                  <a:cubicBezTo>
                    <a:pt x="10847" y="334"/>
                    <a:pt x="10883" y="358"/>
                    <a:pt x="10883" y="394"/>
                  </a:cubicBezTo>
                  <a:lnTo>
                    <a:pt x="10883" y="2799"/>
                  </a:lnTo>
                  <a:cubicBezTo>
                    <a:pt x="10883" y="2835"/>
                    <a:pt x="10847" y="2858"/>
                    <a:pt x="10824" y="2858"/>
                  </a:cubicBezTo>
                  <a:lnTo>
                    <a:pt x="382" y="2858"/>
                  </a:lnTo>
                  <a:cubicBezTo>
                    <a:pt x="358" y="2858"/>
                    <a:pt x="322" y="2835"/>
                    <a:pt x="322" y="2799"/>
                  </a:cubicBezTo>
                  <a:lnTo>
                    <a:pt x="322" y="394"/>
                  </a:lnTo>
                  <a:cubicBezTo>
                    <a:pt x="322" y="358"/>
                    <a:pt x="358" y="334"/>
                    <a:pt x="382" y="334"/>
                  </a:cubicBezTo>
                  <a:lnTo>
                    <a:pt x="9062" y="334"/>
                  </a:lnTo>
                  <a:cubicBezTo>
                    <a:pt x="9157" y="334"/>
                    <a:pt x="9228" y="251"/>
                    <a:pt x="9228" y="168"/>
                  </a:cubicBezTo>
                  <a:cubicBezTo>
                    <a:pt x="9228" y="72"/>
                    <a:pt x="9157" y="1"/>
                    <a:pt x="9062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214;p13">
              <a:extLst>
                <a:ext uri="{FF2B5EF4-FFF2-40B4-BE49-F238E27FC236}">
                  <a16:creationId xmlns:a16="http://schemas.microsoft.com/office/drawing/2014/main" id="{EB72F582-A9D5-4678-1C84-158F57EFDFE3}"/>
                </a:ext>
              </a:extLst>
            </p:cNvPr>
            <p:cNvSpPr/>
            <p:nvPr/>
          </p:nvSpPr>
          <p:spPr>
            <a:xfrm>
              <a:off x="1137046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70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215;p13">
              <a:extLst>
                <a:ext uri="{FF2B5EF4-FFF2-40B4-BE49-F238E27FC236}">
                  <a16:creationId xmlns:a16="http://schemas.microsoft.com/office/drawing/2014/main" id="{50519700-30DD-E3D6-17BA-05D98AF9D265}"/>
                </a:ext>
              </a:extLst>
            </p:cNvPr>
            <p:cNvSpPr/>
            <p:nvPr/>
          </p:nvSpPr>
          <p:spPr>
            <a:xfrm>
              <a:off x="1080579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70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216;p13">
              <a:extLst>
                <a:ext uri="{FF2B5EF4-FFF2-40B4-BE49-F238E27FC236}">
                  <a16:creationId xmlns:a16="http://schemas.microsoft.com/office/drawing/2014/main" id="{63D9CD47-B832-FB14-C9F3-6414FBAC4809}"/>
                </a:ext>
              </a:extLst>
            </p:cNvPr>
            <p:cNvSpPr/>
            <p:nvPr/>
          </p:nvSpPr>
          <p:spPr>
            <a:xfrm>
              <a:off x="879350" y="2949122"/>
              <a:ext cx="187988" cy="10631"/>
            </a:xfrm>
            <a:custGeom>
              <a:avLst/>
              <a:gdLst/>
              <a:ahLst/>
              <a:cxnLst/>
              <a:rect l="l" t="t" r="r" b="b"/>
              <a:pathLst>
                <a:path w="5906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739" y="334"/>
                  </a:lnTo>
                  <a:cubicBezTo>
                    <a:pt x="5834" y="334"/>
                    <a:pt x="5906" y="263"/>
                    <a:pt x="5906" y="167"/>
                  </a:cubicBezTo>
                  <a:cubicBezTo>
                    <a:pt x="5906" y="84"/>
                    <a:pt x="5834" y="1"/>
                    <a:pt x="5739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217;p13">
              <a:extLst>
                <a:ext uri="{FF2B5EF4-FFF2-40B4-BE49-F238E27FC236}">
                  <a16:creationId xmlns:a16="http://schemas.microsoft.com/office/drawing/2014/main" id="{83B94E79-0FF2-9A00-A70D-E9CEADE111B1}"/>
                </a:ext>
              </a:extLst>
            </p:cNvPr>
            <p:cNvSpPr/>
            <p:nvPr/>
          </p:nvSpPr>
          <p:spPr>
            <a:xfrm>
              <a:off x="1137046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82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218;p13">
              <a:extLst>
                <a:ext uri="{FF2B5EF4-FFF2-40B4-BE49-F238E27FC236}">
                  <a16:creationId xmlns:a16="http://schemas.microsoft.com/office/drawing/2014/main" id="{C00D2F58-55A5-5620-438D-795F81FB74F4}"/>
                </a:ext>
              </a:extLst>
            </p:cNvPr>
            <p:cNvSpPr/>
            <p:nvPr/>
          </p:nvSpPr>
          <p:spPr>
            <a:xfrm>
              <a:off x="1080579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82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219;p13">
              <a:extLst>
                <a:ext uri="{FF2B5EF4-FFF2-40B4-BE49-F238E27FC236}">
                  <a16:creationId xmlns:a16="http://schemas.microsoft.com/office/drawing/2014/main" id="{0CDDECCD-73BB-74CE-1573-B487D67A7E27}"/>
                </a:ext>
              </a:extLst>
            </p:cNvPr>
            <p:cNvSpPr/>
            <p:nvPr/>
          </p:nvSpPr>
          <p:spPr>
            <a:xfrm>
              <a:off x="879350" y="3066988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72"/>
                    <a:pt x="5834" y="0"/>
                    <a:pt x="573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220;p13">
              <a:extLst>
                <a:ext uri="{FF2B5EF4-FFF2-40B4-BE49-F238E27FC236}">
                  <a16:creationId xmlns:a16="http://schemas.microsoft.com/office/drawing/2014/main" id="{D979A664-A752-B9BF-FD34-5547D5E8EA28}"/>
                </a:ext>
              </a:extLst>
            </p:cNvPr>
            <p:cNvSpPr/>
            <p:nvPr/>
          </p:nvSpPr>
          <p:spPr>
            <a:xfrm>
              <a:off x="1137046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10"/>
                  </a:moveTo>
                  <a:cubicBezTo>
                    <a:pt x="882" y="310"/>
                    <a:pt x="1036" y="477"/>
                    <a:pt x="1036" y="667"/>
                  </a:cubicBezTo>
                  <a:cubicBezTo>
                    <a:pt x="1036" y="870"/>
                    <a:pt x="882" y="1024"/>
                    <a:pt x="679" y="1024"/>
                  </a:cubicBezTo>
                  <a:cubicBezTo>
                    <a:pt x="489" y="1024"/>
                    <a:pt x="322" y="858"/>
                    <a:pt x="322" y="667"/>
                  </a:cubicBezTo>
                  <a:cubicBezTo>
                    <a:pt x="322" y="477"/>
                    <a:pt x="489" y="310"/>
                    <a:pt x="679" y="310"/>
                  </a:cubicBezTo>
                  <a:close/>
                  <a:moveTo>
                    <a:pt x="679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221;p13">
              <a:extLst>
                <a:ext uri="{FF2B5EF4-FFF2-40B4-BE49-F238E27FC236}">
                  <a16:creationId xmlns:a16="http://schemas.microsoft.com/office/drawing/2014/main" id="{D96E34FF-5511-20E0-F1A2-3BBD82376D8F}"/>
                </a:ext>
              </a:extLst>
            </p:cNvPr>
            <p:cNvSpPr/>
            <p:nvPr/>
          </p:nvSpPr>
          <p:spPr>
            <a:xfrm>
              <a:off x="1080579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10"/>
                  </a:moveTo>
                  <a:cubicBezTo>
                    <a:pt x="882" y="310"/>
                    <a:pt x="1048" y="477"/>
                    <a:pt x="1048" y="667"/>
                  </a:cubicBezTo>
                  <a:cubicBezTo>
                    <a:pt x="1048" y="870"/>
                    <a:pt x="882" y="1024"/>
                    <a:pt x="691" y="1024"/>
                  </a:cubicBezTo>
                  <a:cubicBezTo>
                    <a:pt x="489" y="1024"/>
                    <a:pt x="334" y="858"/>
                    <a:pt x="334" y="667"/>
                  </a:cubicBezTo>
                  <a:cubicBezTo>
                    <a:pt x="334" y="477"/>
                    <a:pt x="489" y="310"/>
                    <a:pt x="691" y="310"/>
                  </a:cubicBezTo>
                  <a:close/>
                  <a:moveTo>
                    <a:pt x="691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222;p13">
              <a:extLst>
                <a:ext uri="{FF2B5EF4-FFF2-40B4-BE49-F238E27FC236}">
                  <a16:creationId xmlns:a16="http://schemas.microsoft.com/office/drawing/2014/main" id="{4C7C879E-0C1B-1D86-4690-C8E55DB3EBD4}"/>
                </a:ext>
              </a:extLst>
            </p:cNvPr>
            <p:cNvSpPr/>
            <p:nvPr/>
          </p:nvSpPr>
          <p:spPr>
            <a:xfrm>
              <a:off x="879350" y="3184473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48"/>
                    <a:pt x="5834" y="0"/>
                    <a:pt x="573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223;p13">
              <a:extLst>
                <a:ext uri="{FF2B5EF4-FFF2-40B4-BE49-F238E27FC236}">
                  <a16:creationId xmlns:a16="http://schemas.microsoft.com/office/drawing/2014/main" id="{2803C582-7CAF-3524-A381-B34BCA0619A7}"/>
                </a:ext>
              </a:extLst>
            </p:cNvPr>
            <p:cNvSpPr/>
            <p:nvPr/>
          </p:nvSpPr>
          <p:spPr>
            <a:xfrm>
              <a:off x="879350" y="3083285"/>
              <a:ext cx="25432" cy="10631"/>
            </a:xfrm>
            <a:custGeom>
              <a:avLst/>
              <a:gdLst/>
              <a:ahLst/>
              <a:cxnLst/>
              <a:rect l="l" t="t" r="r" b="b"/>
              <a:pathLst>
                <a:path w="799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643" y="334"/>
                  </a:lnTo>
                  <a:cubicBezTo>
                    <a:pt x="727" y="334"/>
                    <a:pt x="798" y="262"/>
                    <a:pt x="798" y="167"/>
                  </a:cubicBezTo>
                  <a:cubicBezTo>
                    <a:pt x="798" y="84"/>
                    <a:pt x="727" y="0"/>
                    <a:pt x="643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" name="Google Shape;1224;p13">
            <a:extLst>
              <a:ext uri="{FF2B5EF4-FFF2-40B4-BE49-F238E27FC236}">
                <a16:creationId xmlns:a16="http://schemas.microsoft.com/office/drawing/2014/main" id="{958886C1-DA60-F7AD-40D9-7EA7EE11D02D}"/>
              </a:ext>
            </a:extLst>
          </p:cNvPr>
          <p:cNvGrpSpPr/>
          <p:nvPr/>
        </p:nvGrpSpPr>
        <p:grpSpPr>
          <a:xfrm>
            <a:off x="7786648" y="3878968"/>
            <a:ext cx="253727" cy="238013"/>
            <a:chOff x="849016" y="2903255"/>
            <a:chExt cx="356655" cy="335425"/>
          </a:xfrm>
        </p:grpSpPr>
        <p:sp>
          <p:nvSpPr>
            <p:cNvPr id="79" name="Google Shape;1225;p13">
              <a:extLst>
                <a:ext uri="{FF2B5EF4-FFF2-40B4-BE49-F238E27FC236}">
                  <a16:creationId xmlns:a16="http://schemas.microsoft.com/office/drawing/2014/main" id="{D0170528-54C9-2FE6-7C53-72D867664F76}"/>
                </a:ext>
              </a:extLst>
            </p:cNvPr>
            <p:cNvSpPr/>
            <p:nvPr/>
          </p:nvSpPr>
          <p:spPr>
            <a:xfrm>
              <a:off x="849016" y="2903255"/>
              <a:ext cx="356655" cy="335425"/>
            </a:xfrm>
            <a:custGeom>
              <a:avLst/>
              <a:gdLst/>
              <a:ahLst/>
              <a:cxnLst/>
              <a:rect l="l" t="t" r="r" b="b"/>
              <a:pathLst>
                <a:path w="11205" h="10538" extrusionOk="0">
                  <a:moveTo>
                    <a:pt x="9835" y="3192"/>
                  </a:moveTo>
                  <a:lnTo>
                    <a:pt x="9835" y="3680"/>
                  </a:lnTo>
                  <a:lnTo>
                    <a:pt x="2692" y="3680"/>
                  </a:lnTo>
                  <a:cubicBezTo>
                    <a:pt x="2608" y="3680"/>
                    <a:pt x="2525" y="3751"/>
                    <a:pt x="2525" y="3847"/>
                  </a:cubicBezTo>
                  <a:cubicBezTo>
                    <a:pt x="2525" y="3930"/>
                    <a:pt x="2608" y="4013"/>
                    <a:pt x="2692" y="4013"/>
                  </a:cubicBezTo>
                  <a:lnTo>
                    <a:pt x="10824" y="4013"/>
                  </a:lnTo>
                  <a:cubicBezTo>
                    <a:pt x="10847" y="4013"/>
                    <a:pt x="10883" y="4037"/>
                    <a:pt x="10883" y="4073"/>
                  </a:cubicBezTo>
                  <a:lnTo>
                    <a:pt x="10883" y="6478"/>
                  </a:lnTo>
                  <a:cubicBezTo>
                    <a:pt x="10883" y="6514"/>
                    <a:pt x="10847" y="6537"/>
                    <a:pt x="10824" y="6537"/>
                  </a:cubicBezTo>
                  <a:lnTo>
                    <a:pt x="382" y="6537"/>
                  </a:lnTo>
                  <a:cubicBezTo>
                    <a:pt x="358" y="6537"/>
                    <a:pt x="322" y="6502"/>
                    <a:pt x="322" y="6478"/>
                  </a:cubicBezTo>
                  <a:lnTo>
                    <a:pt x="322" y="4073"/>
                  </a:lnTo>
                  <a:cubicBezTo>
                    <a:pt x="322" y="4037"/>
                    <a:pt x="358" y="4013"/>
                    <a:pt x="382" y="4013"/>
                  </a:cubicBezTo>
                  <a:lnTo>
                    <a:pt x="2025" y="4013"/>
                  </a:lnTo>
                  <a:cubicBezTo>
                    <a:pt x="2108" y="4013"/>
                    <a:pt x="2192" y="3930"/>
                    <a:pt x="2192" y="3847"/>
                  </a:cubicBezTo>
                  <a:cubicBezTo>
                    <a:pt x="2192" y="3751"/>
                    <a:pt x="2108" y="3680"/>
                    <a:pt x="2025" y="3680"/>
                  </a:cubicBezTo>
                  <a:lnTo>
                    <a:pt x="1394" y="3680"/>
                  </a:lnTo>
                  <a:lnTo>
                    <a:pt x="1394" y="3192"/>
                  </a:lnTo>
                  <a:close/>
                  <a:moveTo>
                    <a:pt x="9824" y="6871"/>
                  </a:moveTo>
                  <a:lnTo>
                    <a:pt x="9824" y="7359"/>
                  </a:lnTo>
                  <a:lnTo>
                    <a:pt x="1382" y="7359"/>
                  </a:lnTo>
                  <a:lnTo>
                    <a:pt x="1382" y="6871"/>
                  </a:lnTo>
                  <a:close/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lnTo>
                    <a:pt x="1" y="2799"/>
                  </a:lnTo>
                  <a:cubicBezTo>
                    <a:pt x="1" y="3013"/>
                    <a:pt x="179" y="3192"/>
                    <a:pt x="382" y="3192"/>
                  </a:cubicBezTo>
                  <a:lnTo>
                    <a:pt x="1061" y="3192"/>
                  </a:lnTo>
                  <a:lnTo>
                    <a:pt x="1061" y="3680"/>
                  </a:lnTo>
                  <a:lnTo>
                    <a:pt x="382" y="3680"/>
                  </a:lnTo>
                  <a:cubicBezTo>
                    <a:pt x="179" y="3680"/>
                    <a:pt x="1" y="3859"/>
                    <a:pt x="1" y="4073"/>
                  </a:cubicBezTo>
                  <a:lnTo>
                    <a:pt x="1" y="6478"/>
                  </a:lnTo>
                  <a:cubicBezTo>
                    <a:pt x="1" y="6692"/>
                    <a:pt x="179" y="6871"/>
                    <a:pt x="382" y="6871"/>
                  </a:cubicBezTo>
                  <a:lnTo>
                    <a:pt x="1061" y="6871"/>
                  </a:lnTo>
                  <a:lnTo>
                    <a:pt x="1061" y="7359"/>
                  </a:lnTo>
                  <a:lnTo>
                    <a:pt x="382" y="7359"/>
                  </a:lnTo>
                  <a:cubicBezTo>
                    <a:pt x="179" y="7359"/>
                    <a:pt x="1" y="7538"/>
                    <a:pt x="1" y="7740"/>
                  </a:cubicBezTo>
                  <a:lnTo>
                    <a:pt x="1" y="10157"/>
                  </a:lnTo>
                  <a:cubicBezTo>
                    <a:pt x="1" y="10359"/>
                    <a:pt x="179" y="10538"/>
                    <a:pt x="382" y="10538"/>
                  </a:cubicBezTo>
                  <a:lnTo>
                    <a:pt x="5002" y="10538"/>
                  </a:lnTo>
                  <a:cubicBezTo>
                    <a:pt x="5085" y="10538"/>
                    <a:pt x="5168" y="10466"/>
                    <a:pt x="5168" y="10383"/>
                  </a:cubicBezTo>
                  <a:cubicBezTo>
                    <a:pt x="5168" y="10288"/>
                    <a:pt x="5085" y="10216"/>
                    <a:pt x="5002" y="10216"/>
                  </a:cubicBezTo>
                  <a:lnTo>
                    <a:pt x="382" y="10216"/>
                  </a:lnTo>
                  <a:cubicBezTo>
                    <a:pt x="358" y="10216"/>
                    <a:pt x="322" y="10181"/>
                    <a:pt x="322" y="10157"/>
                  </a:cubicBezTo>
                  <a:lnTo>
                    <a:pt x="322" y="7740"/>
                  </a:lnTo>
                  <a:cubicBezTo>
                    <a:pt x="322" y="7716"/>
                    <a:pt x="358" y="7680"/>
                    <a:pt x="382" y="7680"/>
                  </a:cubicBezTo>
                  <a:lnTo>
                    <a:pt x="10824" y="7680"/>
                  </a:lnTo>
                  <a:cubicBezTo>
                    <a:pt x="10847" y="7680"/>
                    <a:pt x="10883" y="7716"/>
                    <a:pt x="10883" y="7740"/>
                  </a:cubicBezTo>
                  <a:lnTo>
                    <a:pt x="10883" y="10157"/>
                  </a:lnTo>
                  <a:cubicBezTo>
                    <a:pt x="10883" y="10181"/>
                    <a:pt x="10847" y="10216"/>
                    <a:pt x="10824" y="10216"/>
                  </a:cubicBezTo>
                  <a:lnTo>
                    <a:pt x="5716" y="10216"/>
                  </a:lnTo>
                  <a:cubicBezTo>
                    <a:pt x="5621" y="10216"/>
                    <a:pt x="5549" y="10288"/>
                    <a:pt x="5549" y="10383"/>
                  </a:cubicBezTo>
                  <a:cubicBezTo>
                    <a:pt x="5549" y="10466"/>
                    <a:pt x="5621" y="10538"/>
                    <a:pt x="5716" y="10538"/>
                  </a:cubicBezTo>
                  <a:lnTo>
                    <a:pt x="10824" y="10538"/>
                  </a:lnTo>
                  <a:cubicBezTo>
                    <a:pt x="11026" y="10538"/>
                    <a:pt x="11205" y="10359"/>
                    <a:pt x="11205" y="10157"/>
                  </a:cubicBezTo>
                  <a:lnTo>
                    <a:pt x="11205" y="7740"/>
                  </a:lnTo>
                  <a:cubicBezTo>
                    <a:pt x="11205" y="7538"/>
                    <a:pt x="11026" y="7359"/>
                    <a:pt x="10824" y="7359"/>
                  </a:cubicBezTo>
                  <a:lnTo>
                    <a:pt x="10145" y="7359"/>
                  </a:lnTo>
                  <a:lnTo>
                    <a:pt x="10145" y="6871"/>
                  </a:lnTo>
                  <a:lnTo>
                    <a:pt x="10824" y="6871"/>
                  </a:lnTo>
                  <a:cubicBezTo>
                    <a:pt x="11026" y="6871"/>
                    <a:pt x="11205" y="6692"/>
                    <a:pt x="11205" y="6478"/>
                  </a:cubicBezTo>
                  <a:lnTo>
                    <a:pt x="11205" y="4073"/>
                  </a:lnTo>
                  <a:cubicBezTo>
                    <a:pt x="11205" y="3859"/>
                    <a:pt x="11026" y="3680"/>
                    <a:pt x="10824" y="3680"/>
                  </a:cubicBezTo>
                  <a:lnTo>
                    <a:pt x="10145" y="3680"/>
                  </a:lnTo>
                  <a:lnTo>
                    <a:pt x="10145" y="3192"/>
                  </a:lnTo>
                  <a:lnTo>
                    <a:pt x="10824" y="3192"/>
                  </a:lnTo>
                  <a:cubicBezTo>
                    <a:pt x="11026" y="3192"/>
                    <a:pt x="11205" y="3013"/>
                    <a:pt x="11205" y="2799"/>
                  </a:cubicBezTo>
                  <a:lnTo>
                    <a:pt x="11205" y="394"/>
                  </a:lnTo>
                  <a:cubicBezTo>
                    <a:pt x="11205" y="180"/>
                    <a:pt x="11026" y="1"/>
                    <a:pt x="10824" y="1"/>
                  </a:cubicBezTo>
                  <a:lnTo>
                    <a:pt x="9716" y="1"/>
                  </a:lnTo>
                  <a:cubicBezTo>
                    <a:pt x="9633" y="1"/>
                    <a:pt x="9550" y="72"/>
                    <a:pt x="9550" y="168"/>
                  </a:cubicBezTo>
                  <a:cubicBezTo>
                    <a:pt x="9550" y="251"/>
                    <a:pt x="9633" y="334"/>
                    <a:pt x="9716" y="334"/>
                  </a:cubicBezTo>
                  <a:lnTo>
                    <a:pt x="10824" y="334"/>
                  </a:lnTo>
                  <a:cubicBezTo>
                    <a:pt x="10847" y="334"/>
                    <a:pt x="10883" y="358"/>
                    <a:pt x="10883" y="394"/>
                  </a:cubicBezTo>
                  <a:lnTo>
                    <a:pt x="10883" y="2799"/>
                  </a:lnTo>
                  <a:cubicBezTo>
                    <a:pt x="10883" y="2835"/>
                    <a:pt x="10847" y="2858"/>
                    <a:pt x="10824" y="2858"/>
                  </a:cubicBezTo>
                  <a:lnTo>
                    <a:pt x="382" y="2858"/>
                  </a:lnTo>
                  <a:cubicBezTo>
                    <a:pt x="358" y="2858"/>
                    <a:pt x="322" y="2835"/>
                    <a:pt x="322" y="2799"/>
                  </a:cubicBezTo>
                  <a:lnTo>
                    <a:pt x="322" y="394"/>
                  </a:lnTo>
                  <a:cubicBezTo>
                    <a:pt x="322" y="358"/>
                    <a:pt x="358" y="334"/>
                    <a:pt x="382" y="334"/>
                  </a:cubicBezTo>
                  <a:lnTo>
                    <a:pt x="9062" y="334"/>
                  </a:lnTo>
                  <a:cubicBezTo>
                    <a:pt x="9157" y="334"/>
                    <a:pt x="9228" y="251"/>
                    <a:pt x="9228" y="168"/>
                  </a:cubicBezTo>
                  <a:cubicBezTo>
                    <a:pt x="9228" y="72"/>
                    <a:pt x="9157" y="1"/>
                    <a:pt x="9062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226;p13">
              <a:extLst>
                <a:ext uri="{FF2B5EF4-FFF2-40B4-BE49-F238E27FC236}">
                  <a16:creationId xmlns:a16="http://schemas.microsoft.com/office/drawing/2014/main" id="{DE2F2C7A-4DED-4FBC-357B-743017EF2B0C}"/>
                </a:ext>
              </a:extLst>
            </p:cNvPr>
            <p:cNvSpPr/>
            <p:nvPr/>
          </p:nvSpPr>
          <p:spPr>
            <a:xfrm>
              <a:off x="1137046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70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227;p13">
              <a:extLst>
                <a:ext uri="{FF2B5EF4-FFF2-40B4-BE49-F238E27FC236}">
                  <a16:creationId xmlns:a16="http://schemas.microsoft.com/office/drawing/2014/main" id="{994A1D20-DD3C-BDD3-FFC3-D43519DF4BBC}"/>
                </a:ext>
              </a:extLst>
            </p:cNvPr>
            <p:cNvSpPr/>
            <p:nvPr/>
          </p:nvSpPr>
          <p:spPr>
            <a:xfrm>
              <a:off x="1080579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70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228;p13">
              <a:extLst>
                <a:ext uri="{FF2B5EF4-FFF2-40B4-BE49-F238E27FC236}">
                  <a16:creationId xmlns:a16="http://schemas.microsoft.com/office/drawing/2014/main" id="{BF754D33-90F9-29D7-546D-CA2CA31642C8}"/>
                </a:ext>
              </a:extLst>
            </p:cNvPr>
            <p:cNvSpPr/>
            <p:nvPr/>
          </p:nvSpPr>
          <p:spPr>
            <a:xfrm>
              <a:off x="879350" y="2949122"/>
              <a:ext cx="187988" cy="10631"/>
            </a:xfrm>
            <a:custGeom>
              <a:avLst/>
              <a:gdLst/>
              <a:ahLst/>
              <a:cxnLst/>
              <a:rect l="l" t="t" r="r" b="b"/>
              <a:pathLst>
                <a:path w="5906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739" y="334"/>
                  </a:lnTo>
                  <a:cubicBezTo>
                    <a:pt x="5834" y="334"/>
                    <a:pt x="5906" y="263"/>
                    <a:pt x="5906" y="167"/>
                  </a:cubicBezTo>
                  <a:cubicBezTo>
                    <a:pt x="5906" y="84"/>
                    <a:pt x="5834" y="1"/>
                    <a:pt x="5739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229;p13">
              <a:extLst>
                <a:ext uri="{FF2B5EF4-FFF2-40B4-BE49-F238E27FC236}">
                  <a16:creationId xmlns:a16="http://schemas.microsoft.com/office/drawing/2014/main" id="{D40B5D6B-D378-358D-A902-8B84341E63A5}"/>
                </a:ext>
              </a:extLst>
            </p:cNvPr>
            <p:cNvSpPr/>
            <p:nvPr/>
          </p:nvSpPr>
          <p:spPr>
            <a:xfrm>
              <a:off x="1137046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82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230;p13">
              <a:extLst>
                <a:ext uri="{FF2B5EF4-FFF2-40B4-BE49-F238E27FC236}">
                  <a16:creationId xmlns:a16="http://schemas.microsoft.com/office/drawing/2014/main" id="{45C722AD-1B6C-E4EF-434B-B275AA65303C}"/>
                </a:ext>
              </a:extLst>
            </p:cNvPr>
            <p:cNvSpPr/>
            <p:nvPr/>
          </p:nvSpPr>
          <p:spPr>
            <a:xfrm>
              <a:off x="1080579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82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231;p13">
              <a:extLst>
                <a:ext uri="{FF2B5EF4-FFF2-40B4-BE49-F238E27FC236}">
                  <a16:creationId xmlns:a16="http://schemas.microsoft.com/office/drawing/2014/main" id="{58B4C6DB-E2D5-5E7F-811E-912A12E191DA}"/>
                </a:ext>
              </a:extLst>
            </p:cNvPr>
            <p:cNvSpPr/>
            <p:nvPr/>
          </p:nvSpPr>
          <p:spPr>
            <a:xfrm>
              <a:off x="879350" y="3066988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72"/>
                    <a:pt x="5834" y="0"/>
                    <a:pt x="573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232;p13">
              <a:extLst>
                <a:ext uri="{FF2B5EF4-FFF2-40B4-BE49-F238E27FC236}">
                  <a16:creationId xmlns:a16="http://schemas.microsoft.com/office/drawing/2014/main" id="{42E009AD-D8D4-F104-E175-F5C80E83C0E0}"/>
                </a:ext>
              </a:extLst>
            </p:cNvPr>
            <p:cNvSpPr/>
            <p:nvPr/>
          </p:nvSpPr>
          <p:spPr>
            <a:xfrm>
              <a:off x="1137046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10"/>
                  </a:moveTo>
                  <a:cubicBezTo>
                    <a:pt x="882" y="310"/>
                    <a:pt x="1036" y="477"/>
                    <a:pt x="1036" y="667"/>
                  </a:cubicBezTo>
                  <a:cubicBezTo>
                    <a:pt x="1036" y="870"/>
                    <a:pt x="882" y="1024"/>
                    <a:pt x="679" y="1024"/>
                  </a:cubicBezTo>
                  <a:cubicBezTo>
                    <a:pt x="489" y="1024"/>
                    <a:pt x="322" y="858"/>
                    <a:pt x="322" y="667"/>
                  </a:cubicBezTo>
                  <a:cubicBezTo>
                    <a:pt x="322" y="477"/>
                    <a:pt x="489" y="310"/>
                    <a:pt x="679" y="310"/>
                  </a:cubicBezTo>
                  <a:close/>
                  <a:moveTo>
                    <a:pt x="679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233;p13">
              <a:extLst>
                <a:ext uri="{FF2B5EF4-FFF2-40B4-BE49-F238E27FC236}">
                  <a16:creationId xmlns:a16="http://schemas.microsoft.com/office/drawing/2014/main" id="{46452B51-5F29-96CA-BF2C-F17E9D15CA00}"/>
                </a:ext>
              </a:extLst>
            </p:cNvPr>
            <p:cNvSpPr/>
            <p:nvPr/>
          </p:nvSpPr>
          <p:spPr>
            <a:xfrm>
              <a:off x="1080579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10"/>
                  </a:moveTo>
                  <a:cubicBezTo>
                    <a:pt x="882" y="310"/>
                    <a:pt x="1048" y="477"/>
                    <a:pt x="1048" y="667"/>
                  </a:cubicBezTo>
                  <a:cubicBezTo>
                    <a:pt x="1048" y="870"/>
                    <a:pt x="882" y="1024"/>
                    <a:pt x="691" y="1024"/>
                  </a:cubicBezTo>
                  <a:cubicBezTo>
                    <a:pt x="489" y="1024"/>
                    <a:pt x="334" y="858"/>
                    <a:pt x="334" y="667"/>
                  </a:cubicBezTo>
                  <a:cubicBezTo>
                    <a:pt x="334" y="477"/>
                    <a:pt x="489" y="310"/>
                    <a:pt x="691" y="310"/>
                  </a:cubicBezTo>
                  <a:close/>
                  <a:moveTo>
                    <a:pt x="691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234;p13">
              <a:extLst>
                <a:ext uri="{FF2B5EF4-FFF2-40B4-BE49-F238E27FC236}">
                  <a16:creationId xmlns:a16="http://schemas.microsoft.com/office/drawing/2014/main" id="{A815D758-96D3-CC25-82A8-7C2A0C173F10}"/>
                </a:ext>
              </a:extLst>
            </p:cNvPr>
            <p:cNvSpPr/>
            <p:nvPr/>
          </p:nvSpPr>
          <p:spPr>
            <a:xfrm>
              <a:off x="879350" y="3184473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48"/>
                    <a:pt x="5834" y="0"/>
                    <a:pt x="573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235;p13">
              <a:extLst>
                <a:ext uri="{FF2B5EF4-FFF2-40B4-BE49-F238E27FC236}">
                  <a16:creationId xmlns:a16="http://schemas.microsoft.com/office/drawing/2014/main" id="{2255AE79-4348-9DB1-7466-B161171800CC}"/>
                </a:ext>
              </a:extLst>
            </p:cNvPr>
            <p:cNvSpPr/>
            <p:nvPr/>
          </p:nvSpPr>
          <p:spPr>
            <a:xfrm>
              <a:off x="879350" y="3083285"/>
              <a:ext cx="25432" cy="10631"/>
            </a:xfrm>
            <a:custGeom>
              <a:avLst/>
              <a:gdLst/>
              <a:ahLst/>
              <a:cxnLst/>
              <a:rect l="l" t="t" r="r" b="b"/>
              <a:pathLst>
                <a:path w="799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643" y="334"/>
                  </a:lnTo>
                  <a:cubicBezTo>
                    <a:pt x="727" y="334"/>
                    <a:pt x="798" y="262"/>
                    <a:pt x="798" y="167"/>
                  </a:cubicBezTo>
                  <a:cubicBezTo>
                    <a:pt x="798" y="84"/>
                    <a:pt x="727" y="0"/>
                    <a:pt x="643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" name="Google Shape;1236;p13">
            <a:extLst>
              <a:ext uri="{FF2B5EF4-FFF2-40B4-BE49-F238E27FC236}">
                <a16:creationId xmlns:a16="http://schemas.microsoft.com/office/drawing/2014/main" id="{44E42218-C305-C5DC-00C3-29977ADE31BB}"/>
              </a:ext>
            </a:extLst>
          </p:cNvPr>
          <p:cNvGrpSpPr/>
          <p:nvPr/>
        </p:nvGrpSpPr>
        <p:grpSpPr>
          <a:xfrm>
            <a:off x="2877341" y="3452223"/>
            <a:ext cx="253728" cy="239431"/>
            <a:chOff x="7009649" y="1541981"/>
            <a:chExt cx="524940" cy="320655"/>
          </a:xfrm>
        </p:grpSpPr>
        <p:sp>
          <p:nvSpPr>
            <p:cNvPr id="91" name="Google Shape;1237;p13">
              <a:extLst>
                <a:ext uri="{FF2B5EF4-FFF2-40B4-BE49-F238E27FC236}">
                  <a16:creationId xmlns:a16="http://schemas.microsoft.com/office/drawing/2014/main" id="{1DA4DD87-6301-C53C-6253-F327C2775014}"/>
                </a:ext>
              </a:extLst>
            </p:cNvPr>
            <p:cNvSpPr/>
            <p:nvPr/>
          </p:nvSpPr>
          <p:spPr>
            <a:xfrm>
              <a:off x="7009649" y="1541981"/>
              <a:ext cx="524940" cy="320655"/>
            </a:xfrm>
            <a:custGeom>
              <a:avLst/>
              <a:gdLst/>
              <a:ahLst/>
              <a:cxnLst/>
              <a:rect l="l" t="t" r="r" b="b"/>
              <a:pathLst>
                <a:path w="16492" h="10074" extrusionOk="0">
                  <a:moveTo>
                    <a:pt x="13979" y="1227"/>
                  </a:moveTo>
                  <a:lnTo>
                    <a:pt x="13979" y="6764"/>
                  </a:lnTo>
                  <a:lnTo>
                    <a:pt x="11348" y="6764"/>
                  </a:lnTo>
                  <a:cubicBezTo>
                    <a:pt x="11205" y="6764"/>
                    <a:pt x="11109" y="6871"/>
                    <a:pt x="11109" y="7002"/>
                  </a:cubicBezTo>
                  <a:cubicBezTo>
                    <a:pt x="11109" y="7145"/>
                    <a:pt x="11205" y="7240"/>
                    <a:pt x="11348" y="7240"/>
                  </a:cubicBezTo>
                  <a:lnTo>
                    <a:pt x="13979" y="7240"/>
                  </a:lnTo>
                  <a:lnTo>
                    <a:pt x="13979" y="7514"/>
                  </a:lnTo>
                  <a:lnTo>
                    <a:pt x="2537" y="7514"/>
                  </a:lnTo>
                  <a:lnTo>
                    <a:pt x="2537" y="7240"/>
                  </a:lnTo>
                  <a:lnTo>
                    <a:pt x="10336" y="7240"/>
                  </a:lnTo>
                  <a:cubicBezTo>
                    <a:pt x="10466" y="7240"/>
                    <a:pt x="10574" y="7145"/>
                    <a:pt x="10574" y="7002"/>
                  </a:cubicBezTo>
                  <a:cubicBezTo>
                    <a:pt x="10574" y="6871"/>
                    <a:pt x="10466" y="6764"/>
                    <a:pt x="10336" y="6764"/>
                  </a:cubicBezTo>
                  <a:lnTo>
                    <a:pt x="7014" y="6764"/>
                  </a:lnTo>
                  <a:lnTo>
                    <a:pt x="7014" y="1227"/>
                  </a:lnTo>
                  <a:close/>
                  <a:moveTo>
                    <a:pt x="14169" y="7990"/>
                  </a:moveTo>
                  <a:lnTo>
                    <a:pt x="14943" y="8287"/>
                  </a:lnTo>
                  <a:lnTo>
                    <a:pt x="1537" y="8287"/>
                  </a:lnTo>
                  <a:lnTo>
                    <a:pt x="2323" y="7990"/>
                  </a:lnTo>
                  <a:close/>
                  <a:moveTo>
                    <a:pt x="10240" y="8776"/>
                  </a:moveTo>
                  <a:lnTo>
                    <a:pt x="10014" y="9002"/>
                  </a:lnTo>
                  <a:lnTo>
                    <a:pt x="6526" y="9002"/>
                  </a:lnTo>
                  <a:lnTo>
                    <a:pt x="6299" y="8776"/>
                  </a:lnTo>
                  <a:close/>
                  <a:moveTo>
                    <a:pt x="16003" y="8776"/>
                  </a:moveTo>
                  <a:lnTo>
                    <a:pt x="16003" y="8823"/>
                  </a:lnTo>
                  <a:lnTo>
                    <a:pt x="16015" y="8823"/>
                  </a:lnTo>
                  <a:cubicBezTo>
                    <a:pt x="16015" y="9252"/>
                    <a:pt x="15658" y="9609"/>
                    <a:pt x="15229" y="9609"/>
                  </a:cubicBezTo>
                  <a:lnTo>
                    <a:pt x="1287" y="9609"/>
                  </a:lnTo>
                  <a:cubicBezTo>
                    <a:pt x="846" y="9609"/>
                    <a:pt x="489" y="9252"/>
                    <a:pt x="489" y="8823"/>
                  </a:cubicBezTo>
                  <a:lnTo>
                    <a:pt x="489" y="8776"/>
                  </a:lnTo>
                  <a:lnTo>
                    <a:pt x="5633" y="8776"/>
                  </a:lnTo>
                  <a:lnTo>
                    <a:pt x="6252" y="9407"/>
                  </a:lnTo>
                  <a:cubicBezTo>
                    <a:pt x="6299" y="9454"/>
                    <a:pt x="6359" y="9478"/>
                    <a:pt x="6418" y="9478"/>
                  </a:cubicBezTo>
                  <a:lnTo>
                    <a:pt x="10121" y="9478"/>
                  </a:lnTo>
                  <a:cubicBezTo>
                    <a:pt x="10181" y="9478"/>
                    <a:pt x="10240" y="9454"/>
                    <a:pt x="10288" y="9407"/>
                  </a:cubicBezTo>
                  <a:lnTo>
                    <a:pt x="10907" y="8776"/>
                  </a:lnTo>
                  <a:close/>
                  <a:moveTo>
                    <a:pt x="2811" y="1"/>
                  </a:moveTo>
                  <a:cubicBezTo>
                    <a:pt x="2382" y="1"/>
                    <a:pt x="2037" y="346"/>
                    <a:pt x="2037" y="775"/>
                  </a:cubicBezTo>
                  <a:lnTo>
                    <a:pt x="2037" y="3799"/>
                  </a:lnTo>
                  <a:cubicBezTo>
                    <a:pt x="2037" y="3930"/>
                    <a:pt x="2144" y="4037"/>
                    <a:pt x="2275" y="4037"/>
                  </a:cubicBezTo>
                  <a:cubicBezTo>
                    <a:pt x="2418" y="4037"/>
                    <a:pt x="2513" y="3930"/>
                    <a:pt x="2513" y="3799"/>
                  </a:cubicBezTo>
                  <a:lnTo>
                    <a:pt x="2513" y="1215"/>
                  </a:lnTo>
                  <a:lnTo>
                    <a:pt x="6526" y="1215"/>
                  </a:lnTo>
                  <a:lnTo>
                    <a:pt x="6526" y="6752"/>
                  </a:lnTo>
                  <a:lnTo>
                    <a:pt x="2513" y="6752"/>
                  </a:lnTo>
                  <a:lnTo>
                    <a:pt x="2513" y="4763"/>
                  </a:lnTo>
                  <a:cubicBezTo>
                    <a:pt x="2513" y="4632"/>
                    <a:pt x="2418" y="4525"/>
                    <a:pt x="2275" y="4525"/>
                  </a:cubicBezTo>
                  <a:cubicBezTo>
                    <a:pt x="2144" y="4525"/>
                    <a:pt x="2037" y="4632"/>
                    <a:pt x="2037" y="4763"/>
                  </a:cubicBezTo>
                  <a:lnTo>
                    <a:pt x="2037" y="7573"/>
                  </a:lnTo>
                  <a:lnTo>
                    <a:pt x="156" y="8299"/>
                  </a:lnTo>
                  <a:cubicBezTo>
                    <a:pt x="60" y="8335"/>
                    <a:pt x="1" y="8430"/>
                    <a:pt x="1" y="8526"/>
                  </a:cubicBezTo>
                  <a:lnTo>
                    <a:pt x="1" y="8811"/>
                  </a:lnTo>
                  <a:cubicBezTo>
                    <a:pt x="1" y="9502"/>
                    <a:pt x="572" y="10073"/>
                    <a:pt x="1263" y="10073"/>
                  </a:cubicBezTo>
                  <a:lnTo>
                    <a:pt x="15217" y="10073"/>
                  </a:lnTo>
                  <a:cubicBezTo>
                    <a:pt x="15908" y="10073"/>
                    <a:pt x="16479" y="9502"/>
                    <a:pt x="16479" y="8811"/>
                  </a:cubicBezTo>
                  <a:lnTo>
                    <a:pt x="16479" y="8526"/>
                  </a:lnTo>
                  <a:cubicBezTo>
                    <a:pt x="16491" y="8430"/>
                    <a:pt x="16432" y="8347"/>
                    <a:pt x="16348" y="8323"/>
                  </a:cubicBezTo>
                  <a:lnTo>
                    <a:pt x="14467" y="7585"/>
                  </a:lnTo>
                  <a:lnTo>
                    <a:pt x="14467" y="775"/>
                  </a:lnTo>
                  <a:cubicBezTo>
                    <a:pt x="14467" y="346"/>
                    <a:pt x="14122" y="1"/>
                    <a:pt x="13693" y="1"/>
                  </a:cubicBezTo>
                  <a:lnTo>
                    <a:pt x="11550" y="1"/>
                  </a:lnTo>
                  <a:cubicBezTo>
                    <a:pt x="11419" y="1"/>
                    <a:pt x="11312" y="108"/>
                    <a:pt x="11312" y="239"/>
                  </a:cubicBezTo>
                  <a:cubicBezTo>
                    <a:pt x="11312" y="370"/>
                    <a:pt x="11419" y="477"/>
                    <a:pt x="11550" y="477"/>
                  </a:cubicBezTo>
                  <a:lnTo>
                    <a:pt x="13693" y="477"/>
                  </a:lnTo>
                  <a:cubicBezTo>
                    <a:pt x="13848" y="477"/>
                    <a:pt x="13967" y="596"/>
                    <a:pt x="13979" y="739"/>
                  </a:cubicBezTo>
                  <a:lnTo>
                    <a:pt x="2537" y="739"/>
                  </a:lnTo>
                  <a:cubicBezTo>
                    <a:pt x="2549" y="596"/>
                    <a:pt x="2668" y="477"/>
                    <a:pt x="2811" y="477"/>
                  </a:cubicBezTo>
                  <a:lnTo>
                    <a:pt x="10586" y="477"/>
                  </a:lnTo>
                  <a:cubicBezTo>
                    <a:pt x="10717" y="477"/>
                    <a:pt x="10824" y="370"/>
                    <a:pt x="10824" y="239"/>
                  </a:cubicBezTo>
                  <a:cubicBezTo>
                    <a:pt x="10824" y="108"/>
                    <a:pt x="10717" y="1"/>
                    <a:pt x="10586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238;p13">
              <a:extLst>
                <a:ext uri="{FF2B5EF4-FFF2-40B4-BE49-F238E27FC236}">
                  <a16:creationId xmlns:a16="http://schemas.microsoft.com/office/drawing/2014/main" id="{B3E5E72C-29D0-CAFE-FBD4-8A1902802195}"/>
                </a:ext>
              </a:extLst>
            </p:cNvPr>
            <p:cNvSpPr/>
            <p:nvPr/>
          </p:nvSpPr>
          <p:spPr>
            <a:xfrm>
              <a:off x="7110104" y="1604909"/>
              <a:ext cx="61782" cy="41697"/>
            </a:xfrm>
            <a:custGeom>
              <a:avLst/>
              <a:gdLst/>
              <a:ahLst/>
              <a:cxnLst/>
              <a:rect l="l" t="t" r="r" b="b"/>
              <a:pathLst>
                <a:path w="1941" h="1310" extrusionOk="0">
                  <a:moveTo>
                    <a:pt x="1441" y="488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8"/>
                  </a:lnTo>
                  <a:close/>
                  <a:moveTo>
                    <a:pt x="238" y="0"/>
                  </a:moveTo>
                  <a:cubicBezTo>
                    <a:pt x="107" y="0"/>
                    <a:pt x="0" y="107"/>
                    <a:pt x="0" y="238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8"/>
                  </a:lnTo>
                  <a:cubicBezTo>
                    <a:pt x="1941" y="119"/>
                    <a:pt x="1822" y="0"/>
                    <a:pt x="167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239;p13">
              <a:extLst>
                <a:ext uri="{FF2B5EF4-FFF2-40B4-BE49-F238E27FC236}">
                  <a16:creationId xmlns:a16="http://schemas.microsoft.com/office/drawing/2014/main" id="{BB5C49A2-C4D8-68B1-E5CD-987E6811B8EF}"/>
                </a:ext>
              </a:extLst>
            </p:cNvPr>
            <p:cNvSpPr/>
            <p:nvPr/>
          </p:nvSpPr>
          <p:spPr>
            <a:xfrm>
              <a:off x="7110455" y="1655296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1"/>
                  </a:moveTo>
                  <a:cubicBezTo>
                    <a:pt x="108" y="1"/>
                    <a:pt x="1" y="96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lnTo>
                    <a:pt x="2799" y="477"/>
                  </a:lnTo>
                  <a:cubicBezTo>
                    <a:pt x="2942" y="477"/>
                    <a:pt x="3037" y="370"/>
                    <a:pt x="3037" y="239"/>
                  </a:cubicBezTo>
                  <a:cubicBezTo>
                    <a:pt x="3037" y="96"/>
                    <a:pt x="2942" y="1"/>
                    <a:pt x="2799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240;p13">
              <a:extLst>
                <a:ext uri="{FF2B5EF4-FFF2-40B4-BE49-F238E27FC236}">
                  <a16:creationId xmlns:a16="http://schemas.microsoft.com/office/drawing/2014/main" id="{6BB0A28B-1934-3DF2-00E6-BEE4868F1C6E}"/>
                </a:ext>
              </a:extLst>
            </p:cNvPr>
            <p:cNvSpPr/>
            <p:nvPr/>
          </p:nvSpPr>
          <p:spPr>
            <a:xfrm>
              <a:off x="7146104" y="1676909"/>
              <a:ext cx="61050" cy="41729"/>
            </a:xfrm>
            <a:custGeom>
              <a:avLst/>
              <a:gdLst/>
              <a:ahLst/>
              <a:cxnLst/>
              <a:rect l="l" t="t" r="r" b="b"/>
              <a:pathLst>
                <a:path w="1918" h="1311" extrusionOk="0">
                  <a:moveTo>
                    <a:pt x="1441" y="489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9"/>
                  </a:lnTo>
                  <a:close/>
                  <a:moveTo>
                    <a:pt x="238" y="0"/>
                  </a:moveTo>
                  <a:cubicBezTo>
                    <a:pt x="107" y="0"/>
                    <a:pt x="0" y="108"/>
                    <a:pt x="0" y="239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9"/>
                  </a:lnTo>
                  <a:cubicBezTo>
                    <a:pt x="1917" y="108"/>
                    <a:pt x="1822" y="0"/>
                    <a:pt x="167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241;p13">
              <a:extLst>
                <a:ext uri="{FF2B5EF4-FFF2-40B4-BE49-F238E27FC236}">
                  <a16:creationId xmlns:a16="http://schemas.microsoft.com/office/drawing/2014/main" id="{A33FEC17-05EF-42BC-372E-36A29119CF27}"/>
                </a:ext>
              </a:extLst>
            </p:cNvPr>
            <p:cNvSpPr/>
            <p:nvPr/>
          </p:nvSpPr>
          <p:spPr>
            <a:xfrm>
              <a:off x="7110455" y="1726563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lnTo>
                    <a:pt x="2799" y="476"/>
                  </a:lnTo>
                  <a:cubicBezTo>
                    <a:pt x="2942" y="476"/>
                    <a:pt x="3037" y="381"/>
                    <a:pt x="3037" y="238"/>
                  </a:cubicBezTo>
                  <a:cubicBezTo>
                    <a:pt x="3037" y="107"/>
                    <a:pt x="2942" y="0"/>
                    <a:pt x="279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242;p13">
              <a:extLst>
                <a:ext uri="{FF2B5EF4-FFF2-40B4-BE49-F238E27FC236}">
                  <a16:creationId xmlns:a16="http://schemas.microsoft.com/office/drawing/2014/main" id="{F70AE943-4311-48A8-9155-06E21803FCAE}"/>
                </a:ext>
              </a:extLst>
            </p:cNvPr>
            <p:cNvSpPr/>
            <p:nvPr/>
          </p:nvSpPr>
          <p:spPr>
            <a:xfrm>
              <a:off x="7262825" y="1636739"/>
              <a:ext cx="48541" cy="80371"/>
            </a:xfrm>
            <a:custGeom>
              <a:avLst/>
              <a:gdLst/>
              <a:ahLst/>
              <a:cxnLst/>
              <a:rect l="l" t="t" r="r" b="b"/>
              <a:pathLst>
                <a:path w="1525" h="2525" extrusionOk="0">
                  <a:moveTo>
                    <a:pt x="1268" y="0"/>
                  </a:moveTo>
                  <a:cubicBezTo>
                    <a:pt x="1206" y="0"/>
                    <a:pt x="1143" y="24"/>
                    <a:pt x="1096" y="72"/>
                  </a:cubicBezTo>
                  <a:lnTo>
                    <a:pt x="72" y="1096"/>
                  </a:lnTo>
                  <a:cubicBezTo>
                    <a:pt x="24" y="1143"/>
                    <a:pt x="0" y="1203"/>
                    <a:pt x="0" y="1262"/>
                  </a:cubicBezTo>
                  <a:cubicBezTo>
                    <a:pt x="0" y="1322"/>
                    <a:pt x="24" y="1381"/>
                    <a:pt x="72" y="1429"/>
                  </a:cubicBezTo>
                  <a:lnTo>
                    <a:pt x="1096" y="2453"/>
                  </a:lnTo>
                  <a:cubicBezTo>
                    <a:pt x="1143" y="2501"/>
                    <a:pt x="1203" y="2524"/>
                    <a:pt x="1262" y="2524"/>
                  </a:cubicBezTo>
                  <a:cubicBezTo>
                    <a:pt x="1322" y="2524"/>
                    <a:pt x="1381" y="2501"/>
                    <a:pt x="1429" y="2453"/>
                  </a:cubicBezTo>
                  <a:cubicBezTo>
                    <a:pt x="1524" y="2370"/>
                    <a:pt x="1524" y="2215"/>
                    <a:pt x="1441" y="2108"/>
                  </a:cubicBezTo>
                  <a:lnTo>
                    <a:pt x="596" y="1262"/>
                  </a:lnTo>
                  <a:lnTo>
                    <a:pt x="1441" y="417"/>
                  </a:lnTo>
                  <a:cubicBezTo>
                    <a:pt x="1524" y="322"/>
                    <a:pt x="1524" y="167"/>
                    <a:pt x="1441" y="72"/>
                  </a:cubicBezTo>
                  <a:cubicBezTo>
                    <a:pt x="1393" y="24"/>
                    <a:pt x="1331" y="0"/>
                    <a:pt x="126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243;p13">
              <a:extLst>
                <a:ext uri="{FF2B5EF4-FFF2-40B4-BE49-F238E27FC236}">
                  <a16:creationId xmlns:a16="http://schemas.microsoft.com/office/drawing/2014/main" id="{C2AE1A72-8B30-1F0D-2EB4-A272275F0CBD}"/>
                </a:ext>
              </a:extLst>
            </p:cNvPr>
            <p:cNvSpPr/>
            <p:nvPr/>
          </p:nvSpPr>
          <p:spPr>
            <a:xfrm>
              <a:off x="7380691" y="1636357"/>
              <a:ext cx="48891" cy="80371"/>
            </a:xfrm>
            <a:custGeom>
              <a:avLst/>
              <a:gdLst/>
              <a:ahLst/>
              <a:cxnLst/>
              <a:rect l="l" t="t" r="r" b="b"/>
              <a:pathLst>
                <a:path w="1536" h="2525" extrusionOk="0">
                  <a:moveTo>
                    <a:pt x="261" y="0"/>
                  </a:moveTo>
                  <a:cubicBezTo>
                    <a:pt x="197" y="0"/>
                    <a:pt x="131" y="24"/>
                    <a:pt x="83" y="72"/>
                  </a:cubicBezTo>
                  <a:cubicBezTo>
                    <a:pt x="0" y="155"/>
                    <a:pt x="0" y="322"/>
                    <a:pt x="83" y="417"/>
                  </a:cubicBezTo>
                  <a:lnTo>
                    <a:pt x="941" y="1262"/>
                  </a:lnTo>
                  <a:lnTo>
                    <a:pt x="83" y="2108"/>
                  </a:lnTo>
                  <a:cubicBezTo>
                    <a:pt x="0" y="2203"/>
                    <a:pt x="0" y="2358"/>
                    <a:pt x="83" y="2453"/>
                  </a:cubicBezTo>
                  <a:cubicBezTo>
                    <a:pt x="131" y="2501"/>
                    <a:pt x="191" y="2525"/>
                    <a:pt x="250" y="2525"/>
                  </a:cubicBezTo>
                  <a:cubicBezTo>
                    <a:pt x="310" y="2525"/>
                    <a:pt x="369" y="2501"/>
                    <a:pt x="417" y="2453"/>
                  </a:cubicBezTo>
                  <a:lnTo>
                    <a:pt x="1441" y="1429"/>
                  </a:lnTo>
                  <a:cubicBezTo>
                    <a:pt x="1488" y="1382"/>
                    <a:pt x="1512" y="1322"/>
                    <a:pt x="1512" y="1262"/>
                  </a:cubicBezTo>
                  <a:cubicBezTo>
                    <a:pt x="1536" y="1203"/>
                    <a:pt x="1500" y="1143"/>
                    <a:pt x="1453" y="1096"/>
                  </a:cubicBezTo>
                  <a:lnTo>
                    <a:pt x="429" y="72"/>
                  </a:lnTo>
                  <a:cubicBezTo>
                    <a:pt x="387" y="24"/>
                    <a:pt x="325" y="0"/>
                    <a:pt x="261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244;p13">
              <a:extLst>
                <a:ext uri="{FF2B5EF4-FFF2-40B4-BE49-F238E27FC236}">
                  <a16:creationId xmlns:a16="http://schemas.microsoft.com/office/drawing/2014/main" id="{90A4B547-BC5D-A421-EF83-B8B1ECA07EE6}"/>
                </a:ext>
              </a:extLst>
            </p:cNvPr>
            <p:cNvSpPr/>
            <p:nvPr/>
          </p:nvSpPr>
          <p:spPr>
            <a:xfrm>
              <a:off x="7321933" y="1626744"/>
              <a:ext cx="48923" cy="99851"/>
            </a:xfrm>
            <a:custGeom>
              <a:avLst/>
              <a:gdLst/>
              <a:ahLst/>
              <a:cxnLst/>
              <a:rect l="l" t="t" r="r" b="b"/>
              <a:pathLst>
                <a:path w="1537" h="3137" extrusionOk="0">
                  <a:moveTo>
                    <a:pt x="1249" y="0"/>
                  </a:moveTo>
                  <a:cubicBezTo>
                    <a:pt x="1154" y="0"/>
                    <a:pt x="1061" y="59"/>
                    <a:pt x="1025" y="160"/>
                  </a:cubicBezTo>
                  <a:lnTo>
                    <a:pt x="48" y="2815"/>
                  </a:lnTo>
                  <a:cubicBezTo>
                    <a:pt x="1" y="2934"/>
                    <a:pt x="60" y="3077"/>
                    <a:pt x="191" y="3124"/>
                  </a:cubicBezTo>
                  <a:cubicBezTo>
                    <a:pt x="227" y="3136"/>
                    <a:pt x="251" y="3136"/>
                    <a:pt x="286" y="3136"/>
                  </a:cubicBezTo>
                  <a:cubicBezTo>
                    <a:pt x="382" y="3136"/>
                    <a:pt x="477" y="3077"/>
                    <a:pt x="501" y="2981"/>
                  </a:cubicBezTo>
                  <a:lnTo>
                    <a:pt x="1489" y="326"/>
                  </a:lnTo>
                  <a:cubicBezTo>
                    <a:pt x="1537" y="207"/>
                    <a:pt x="1477" y="64"/>
                    <a:pt x="1334" y="17"/>
                  </a:cubicBezTo>
                  <a:cubicBezTo>
                    <a:pt x="1307" y="6"/>
                    <a:pt x="1278" y="0"/>
                    <a:pt x="124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" name="Google Shape;1245;p13">
            <a:extLst>
              <a:ext uri="{FF2B5EF4-FFF2-40B4-BE49-F238E27FC236}">
                <a16:creationId xmlns:a16="http://schemas.microsoft.com/office/drawing/2014/main" id="{6F9D6937-CF41-99A1-2D90-6FF93941ED98}"/>
              </a:ext>
            </a:extLst>
          </p:cNvPr>
          <p:cNvGrpSpPr/>
          <p:nvPr/>
        </p:nvGrpSpPr>
        <p:grpSpPr>
          <a:xfrm>
            <a:off x="5417967" y="3457608"/>
            <a:ext cx="253728" cy="239431"/>
            <a:chOff x="7009649" y="1541981"/>
            <a:chExt cx="524940" cy="320655"/>
          </a:xfrm>
        </p:grpSpPr>
        <p:sp>
          <p:nvSpPr>
            <p:cNvPr id="100" name="Google Shape;1246;p13">
              <a:extLst>
                <a:ext uri="{FF2B5EF4-FFF2-40B4-BE49-F238E27FC236}">
                  <a16:creationId xmlns:a16="http://schemas.microsoft.com/office/drawing/2014/main" id="{4C957D58-64A6-251F-C8CA-EDFE0C91F553}"/>
                </a:ext>
              </a:extLst>
            </p:cNvPr>
            <p:cNvSpPr/>
            <p:nvPr/>
          </p:nvSpPr>
          <p:spPr>
            <a:xfrm>
              <a:off x="7009649" y="1541981"/>
              <a:ext cx="524940" cy="320655"/>
            </a:xfrm>
            <a:custGeom>
              <a:avLst/>
              <a:gdLst/>
              <a:ahLst/>
              <a:cxnLst/>
              <a:rect l="l" t="t" r="r" b="b"/>
              <a:pathLst>
                <a:path w="16492" h="10074" extrusionOk="0">
                  <a:moveTo>
                    <a:pt x="13979" y="1227"/>
                  </a:moveTo>
                  <a:lnTo>
                    <a:pt x="13979" y="6764"/>
                  </a:lnTo>
                  <a:lnTo>
                    <a:pt x="11348" y="6764"/>
                  </a:lnTo>
                  <a:cubicBezTo>
                    <a:pt x="11205" y="6764"/>
                    <a:pt x="11109" y="6871"/>
                    <a:pt x="11109" y="7002"/>
                  </a:cubicBezTo>
                  <a:cubicBezTo>
                    <a:pt x="11109" y="7145"/>
                    <a:pt x="11205" y="7240"/>
                    <a:pt x="11348" y="7240"/>
                  </a:cubicBezTo>
                  <a:lnTo>
                    <a:pt x="13979" y="7240"/>
                  </a:lnTo>
                  <a:lnTo>
                    <a:pt x="13979" y="7514"/>
                  </a:lnTo>
                  <a:lnTo>
                    <a:pt x="2537" y="7514"/>
                  </a:lnTo>
                  <a:lnTo>
                    <a:pt x="2537" y="7240"/>
                  </a:lnTo>
                  <a:lnTo>
                    <a:pt x="10336" y="7240"/>
                  </a:lnTo>
                  <a:cubicBezTo>
                    <a:pt x="10466" y="7240"/>
                    <a:pt x="10574" y="7145"/>
                    <a:pt x="10574" y="7002"/>
                  </a:cubicBezTo>
                  <a:cubicBezTo>
                    <a:pt x="10574" y="6871"/>
                    <a:pt x="10466" y="6764"/>
                    <a:pt x="10336" y="6764"/>
                  </a:cubicBezTo>
                  <a:lnTo>
                    <a:pt x="7014" y="6764"/>
                  </a:lnTo>
                  <a:lnTo>
                    <a:pt x="7014" y="1227"/>
                  </a:lnTo>
                  <a:close/>
                  <a:moveTo>
                    <a:pt x="14169" y="7990"/>
                  </a:moveTo>
                  <a:lnTo>
                    <a:pt x="14943" y="8287"/>
                  </a:lnTo>
                  <a:lnTo>
                    <a:pt x="1537" y="8287"/>
                  </a:lnTo>
                  <a:lnTo>
                    <a:pt x="2323" y="7990"/>
                  </a:lnTo>
                  <a:close/>
                  <a:moveTo>
                    <a:pt x="10240" y="8776"/>
                  </a:moveTo>
                  <a:lnTo>
                    <a:pt x="10014" y="9002"/>
                  </a:lnTo>
                  <a:lnTo>
                    <a:pt x="6526" y="9002"/>
                  </a:lnTo>
                  <a:lnTo>
                    <a:pt x="6299" y="8776"/>
                  </a:lnTo>
                  <a:close/>
                  <a:moveTo>
                    <a:pt x="16003" y="8776"/>
                  </a:moveTo>
                  <a:lnTo>
                    <a:pt x="16003" y="8823"/>
                  </a:lnTo>
                  <a:lnTo>
                    <a:pt x="16015" y="8823"/>
                  </a:lnTo>
                  <a:cubicBezTo>
                    <a:pt x="16015" y="9252"/>
                    <a:pt x="15658" y="9609"/>
                    <a:pt x="15229" y="9609"/>
                  </a:cubicBezTo>
                  <a:lnTo>
                    <a:pt x="1287" y="9609"/>
                  </a:lnTo>
                  <a:cubicBezTo>
                    <a:pt x="846" y="9609"/>
                    <a:pt x="489" y="9252"/>
                    <a:pt x="489" y="8823"/>
                  </a:cubicBezTo>
                  <a:lnTo>
                    <a:pt x="489" y="8776"/>
                  </a:lnTo>
                  <a:lnTo>
                    <a:pt x="5633" y="8776"/>
                  </a:lnTo>
                  <a:lnTo>
                    <a:pt x="6252" y="9407"/>
                  </a:lnTo>
                  <a:cubicBezTo>
                    <a:pt x="6299" y="9454"/>
                    <a:pt x="6359" y="9478"/>
                    <a:pt x="6418" y="9478"/>
                  </a:cubicBezTo>
                  <a:lnTo>
                    <a:pt x="10121" y="9478"/>
                  </a:lnTo>
                  <a:cubicBezTo>
                    <a:pt x="10181" y="9478"/>
                    <a:pt x="10240" y="9454"/>
                    <a:pt x="10288" y="9407"/>
                  </a:cubicBezTo>
                  <a:lnTo>
                    <a:pt x="10907" y="8776"/>
                  </a:lnTo>
                  <a:close/>
                  <a:moveTo>
                    <a:pt x="2811" y="1"/>
                  </a:moveTo>
                  <a:cubicBezTo>
                    <a:pt x="2382" y="1"/>
                    <a:pt x="2037" y="346"/>
                    <a:pt x="2037" y="775"/>
                  </a:cubicBezTo>
                  <a:lnTo>
                    <a:pt x="2037" y="3799"/>
                  </a:lnTo>
                  <a:cubicBezTo>
                    <a:pt x="2037" y="3930"/>
                    <a:pt x="2144" y="4037"/>
                    <a:pt x="2275" y="4037"/>
                  </a:cubicBezTo>
                  <a:cubicBezTo>
                    <a:pt x="2418" y="4037"/>
                    <a:pt x="2513" y="3930"/>
                    <a:pt x="2513" y="3799"/>
                  </a:cubicBezTo>
                  <a:lnTo>
                    <a:pt x="2513" y="1215"/>
                  </a:lnTo>
                  <a:lnTo>
                    <a:pt x="6526" y="1215"/>
                  </a:lnTo>
                  <a:lnTo>
                    <a:pt x="6526" y="6752"/>
                  </a:lnTo>
                  <a:lnTo>
                    <a:pt x="2513" y="6752"/>
                  </a:lnTo>
                  <a:lnTo>
                    <a:pt x="2513" y="4763"/>
                  </a:lnTo>
                  <a:cubicBezTo>
                    <a:pt x="2513" y="4632"/>
                    <a:pt x="2418" y="4525"/>
                    <a:pt x="2275" y="4525"/>
                  </a:cubicBezTo>
                  <a:cubicBezTo>
                    <a:pt x="2144" y="4525"/>
                    <a:pt x="2037" y="4632"/>
                    <a:pt x="2037" y="4763"/>
                  </a:cubicBezTo>
                  <a:lnTo>
                    <a:pt x="2037" y="7573"/>
                  </a:lnTo>
                  <a:lnTo>
                    <a:pt x="156" y="8299"/>
                  </a:lnTo>
                  <a:cubicBezTo>
                    <a:pt x="60" y="8335"/>
                    <a:pt x="1" y="8430"/>
                    <a:pt x="1" y="8526"/>
                  </a:cubicBezTo>
                  <a:lnTo>
                    <a:pt x="1" y="8811"/>
                  </a:lnTo>
                  <a:cubicBezTo>
                    <a:pt x="1" y="9502"/>
                    <a:pt x="572" y="10073"/>
                    <a:pt x="1263" y="10073"/>
                  </a:cubicBezTo>
                  <a:lnTo>
                    <a:pt x="15217" y="10073"/>
                  </a:lnTo>
                  <a:cubicBezTo>
                    <a:pt x="15908" y="10073"/>
                    <a:pt x="16479" y="9502"/>
                    <a:pt x="16479" y="8811"/>
                  </a:cubicBezTo>
                  <a:lnTo>
                    <a:pt x="16479" y="8526"/>
                  </a:lnTo>
                  <a:cubicBezTo>
                    <a:pt x="16491" y="8430"/>
                    <a:pt x="16432" y="8347"/>
                    <a:pt x="16348" y="8323"/>
                  </a:cubicBezTo>
                  <a:lnTo>
                    <a:pt x="14467" y="7585"/>
                  </a:lnTo>
                  <a:lnTo>
                    <a:pt x="14467" y="775"/>
                  </a:lnTo>
                  <a:cubicBezTo>
                    <a:pt x="14467" y="346"/>
                    <a:pt x="14122" y="1"/>
                    <a:pt x="13693" y="1"/>
                  </a:cubicBezTo>
                  <a:lnTo>
                    <a:pt x="11550" y="1"/>
                  </a:lnTo>
                  <a:cubicBezTo>
                    <a:pt x="11419" y="1"/>
                    <a:pt x="11312" y="108"/>
                    <a:pt x="11312" y="239"/>
                  </a:cubicBezTo>
                  <a:cubicBezTo>
                    <a:pt x="11312" y="370"/>
                    <a:pt x="11419" y="477"/>
                    <a:pt x="11550" y="477"/>
                  </a:cubicBezTo>
                  <a:lnTo>
                    <a:pt x="13693" y="477"/>
                  </a:lnTo>
                  <a:cubicBezTo>
                    <a:pt x="13848" y="477"/>
                    <a:pt x="13967" y="596"/>
                    <a:pt x="13979" y="739"/>
                  </a:cubicBezTo>
                  <a:lnTo>
                    <a:pt x="2537" y="739"/>
                  </a:lnTo>
                  <a:cubicBezTo>
                    <a:pt x="2549" y="596"/>
                    <a:pt x="2668" y="477"/>
                    <a:pt x="2811" y="477"/>
                  </a:cubicBezTo>
                  <a:lnTo>
                    <a:pt x="10586" y="477"/>
                  </a:lnTo>
                  <a:cubicBezTo>
                    <a:pt x="10717" y="477"/>
                    <a:pt x="10824" y="370"/>
                    <a:pt x="10824" y="239"/>
                  </a:cubicBezTo>
                  <a:cubicBezTo>
                    <a:pt x="10824" y="108"/>
                    <a:pt x="10717" y="1"/>
                    <a:pt x="10586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247;p13">
              <a:extLst>
                <a:ext uri="{FF2B5EF4-FFF2-40B4-BE49-F238E27FC236}">
                  <a16:creationId xmlns:a16="http://schemas.microsoft.com/office/drawing/2014/main" id="{4BF1003C-BD0A-38F6-2A52-8BAB062D45B7}"/>
                </a:ext>
              </a:extLst>
            </p:cNvPr>
            <p:cNvSpPr/>
            <p:nvPr/>
          </p:nvSpPr>
          <p:spPr>
            <a:xfrm>
              <a:off x="7110104" y="1604909"/>
              <a:ext cx="61782" cy="41697"/>
            </a:xfrm>
            <a:custGeom>
              <a:avLst/>
              <a:gdLst/>
              <a:ahLst/>
              <a:cxnLst/>
              <a:rect l="l" t="t" r="r" b="b"/>
              <a:pathLst>
                <a:path w="1941" h="1310" extrusionOk="0">
                  <a:moveTo>
                    <a:pt x="1441" y="488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8"/>
                  </a:lnTo>
                  <a:close/>
                  <a:moveTo>
                    <a:pt x="238" y="0"/>
                  </a:moveTo>
                  <a:cubicBezTo>
                    <a:pt x="107" y="0"/>
                    <a:pt x="0" y="107"/>
                    <a:pt x="0" y="238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8"/>
                  </a:lnTo>
                  <a:cubicBezTo>
                    <a:pt x="1941" y="119"/>
                    <a:pt x="1822" y="0"/>
                    <a:pt x="167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248;p13">
              <a:extLst>
                <a:ext uri="{FF2B5EF4-FFF2-40B4-BE49-F238E27FC236}">
                  <a16:creationId xmlns:a16="http://schemas.microsoft.com/office/drawing/2014/main" id="{DDA36DEF-0330-9083-76DF-9A4F29581E4F}"/>
                </a:ext>
              </a:extLst>
            </p:cNvPr>
            <p:cNvSpPr/>
            <p:nvPr/>
          </p:nvSpPr>
          <p:spPr>
            <a:xfrm>
              <a:off x="7110455" y="1655296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1"/>
                  </a:moveTo>
                  <a:cubicBezTo>
                    <a:pt x="108" y="1"/>
                    <a:pt x="1" y="96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lnTo>
                    <a:pt x="2799" y="477"/>
                  </a:lnTo>
                  <a:cubicBezTo>
                    <a:pt x="2942" y="477"/>
                    <a:pt x="3037" y="370"/>
                    <a:pt x="3037" y="239"/>
                  </a:cubicBezTo>
                  <a:cubicBezTo>
                    <a:pt x="3037" y="96"/>
                    <a:pt x="2942" y="1"/>
                    <a:pt x="2799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249;p13">
              <a:extLst>
                <a:ext uri="{FF2B5EF4-FFF2-40B4-BE49-F238E27FC236}">
                  <a16:creationId xmlns:a16="http://schemas.microsoft.com/office/drawing/2014/main" id="{B8481525-64D5-42C8-25ED-32196FC984C9}"/>
                </a:ext>
              </a:extLst>
            </p:cNvPr>
            <p:cNvSpPr/>
            <p:nvPr/>
          </p:nvSpPr>
          <p:spPr>
            <a:xfrm>
              <a:off x="7146104" y="1676909"/>
              <a:ext cx="61050" cy="41729"/>
            </a:xfrm>
            <a:custGeom>
              <a:avLst/>
              <a:gdLst/>
              <a:ahLst/>
              <a:cxnLst/>
              <a:rect l="l" t="t" r="r" b="b"/>
              <a:pathLst>
                <a:path w="1918" h="1311" extrusionOk="0">
                  <a:moveTo>
                    <a:pt x="1441" y="489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9"/>
                  </a:lnTo>
                  <a:close/>
                  <a:moveTo>
                    <a:pt x="238" y="0"/>
                  </a:moveTo>
                  <a:cubicBezTo>
                    <a:pt x="107" y="0"/>
                    <a:pt x="0" y="108"/>
                    <a:pt x="0" y="239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9"/>
                  </a:lnTo>
                  <a:cubicBezTo>
                    <a:pt x="1917" y="108"/>
                    <a:pt x="1822" y="0"/>
                    <a:pt x="167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250;p13">
              <a:extLst>
                <a:ext uri="{FF2B5EF4-FFF2-40B4-BE49-F238E27FC236}">
                  <a16:creationId xmlns:a16="http://schemas.microsoft.com/office/drawing/2014/main" id="{9552E282-A1A2-2633-8A49-FC24FC603DF0}"/>
                </a:ext>
              </a:extLst>
            </p:cNvPr>
            <p:cNvSpPr/>
            <p:nvPr/>
          </p:nvSpPr>
          <p:spPr>
            <a:xfrm>
              <a:off x="7110455" y="1726563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lnTo>
                    <a:pt x="2799" y="476"/>
                  </a:lnTo>
                  <a:cubicBezTo>
                    <a:pt x="2942" y="476"/>
                    <a:pt x="3037" y="381"/>
                    <a:pt x="3037" y="238"/>
                  </a:cubicBezTo>
                  <a:cubicBezTo>
                    <a:pt x="3037" y="107"/>
                    <a:pt x="2942" y="0"/>
                    <a:pt x="279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251;p13">
              <a:extLst>
                <a:ext uri="{FF2B5EF4-FFF2-40B4-BE49-F238E27FC236}">
                  <a16:creationId xmlns:a16="http://schemas.microsoft.com/office/drawing/2014/main" id="{9983C098-3052-AE05-26BF-72EAB3ADC6C8}"/>
                </a:ext>
              </a:extLst>
            </p:cNvPr>
            <p:cNvSpPr/>
            <p:nvPr/>
          </p:nvSpPr>
          <p:spPr>
            <a:xfrm>
              <a:off x="7262825" y="1636739"/>
              <a:ext cx="48541" cy="80371"/>
            </a:xfrm>
            <a:custGeom>
              <a:avLst/>
              <a:gdLst/>
              <a:ahLst/>
              <a:cxnLst/>
              <a:rect l="l" t="t" r="r" b="b"/>
              <a:pathLst>
                <a:path w="1525" h="2525" extrusionOk="0">
                  <a:moveTo>
                    <a:pt x="1268" y="0"/>
                  </a:moveTo>
                  <a:cubicBezTo>
                    <a:pt x="1206" y="0"/>
                    <a:pt x="1143" y="24"/>
                    <a:pt x="1096" y="72"/>
                  </a:cubicBezTo>
                  <a:lnTo>
                    <a:pt x="72" y="1096"/>
                  </a:lnTo>
                  <a:cubicBezTo>
                    <a:pt x="24" y="1143"/>
                    <a:pt x="0" y="1203"/>
                    <a:pt x="0" y="1262"/>
                  </a:cubicBezTo>
                  <a:cubicBezTo>
                    <a:pt x="0" y="1322"/>
                    <a:pt x="24" y="1381"/>
                    <a:pt x="72" y="1429"/>
                  </a:cubicBezTo>
                  <a:lnTo>
                    <a:pt x="1096" y="2453"/>
                  </a:lnTo>
                  <a:cubicBezTo>
                    <a:pt x="1143" y="2501"/>
                    <a:pt x="1203" y="2524"/>
                    <a:pt x="1262" y="2524"/>
                  </a:cubicBezTo>
                  <a:cubicBezTo>
                    <a:pt x="1322" y="2524"/>
                    <a:pt x="1381" y="2501"/>
                    <a:pt x="1429" y="2453"/>
                  </a:cubicBezTo>
                  <a:cubicBezTo>
                    <a:pt x="1524" y="2370"/>
                    <a:pt x="1524" y="2215"/>
                    <a:pt x="1441" y="2108"/>
                  </a:cubicBezTo>
                  <a:lnTo>
                    <a:pt x="596" y="1262"/>
                  </a:lnTo>
                  <a:lnTo>
                    <a:pt x="1441" y="417"/>
                  </a:lnTo>
                  <a:cubicBezTo>
                    <a:pt x="1524" y="322"/>
                    <a:pt x="1524" y="167"/>
                    <a:pt x="1441" y="72"/>
                  </a:cubicBezTo>
                  <a:cubicBezTo>
                    <a:pt x="1393" y="24"/>
                    <a:pt x="1331" y="0"/>
                    <a:pt x="126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252;p13">
              <a:extLst>
                <a:ext uri="{FF2B5EF4-FFF2-40B4-BE49-F238E27FC236}">
                  <a16:creationId xmlns:a16="http://schemas.microsoft.com/office/drawing/2014/main" id="{8508E349-359F-D56F-F877-A8E55F7581C4}"/>
                </a:ext>
              </a:extLst>
            </p:cNvPr>
            <p:cNvSpPr/>
            <p:nvPr/>
          </p:nvSpPr>
          <p:spPr>
            <a:xfrm>
              <a:off x="7380691" y="1636357"/>
              <a:ext cx="48891" cy="80371"/>
            </a:xfrm>
            <a:custGeom>
              <a:avLst/>
              <a:gdLst/>
              <a:ahLst/>
              <a:cxnLst/>
              <a:rect l="l" t="t" r="r" b="b"/>
              <a:pathLst>
                <a:path w="1536" h="2525" extrusionOk="0">
                  <a:moveTo>
                    <a:pt x="261" y="0"/>
                  </a:moveTo>
                  <a:cubicBezTo>
                    <a:pt x="197" y="0"/>
                    <a:pt x="131" y="24"/>
                    <a:pt x="83" y="72"/>
                  </a:cubicBezTo>
                  <a:cubicBezTo>
                    <a:pt x="0" y="155"/>
                    <a:pt x="0" y="322"/>
                    <a:pt x="83" y="417"/>
                  </a:cubicBezTo>
                  <a:lnTo>
                    <a:pt x="941" y="1262"/>
                  </a:lnTo>
                  <a:lnTo>
                    <a:pt x="83" y="2108"/>
                  </a:lnTo>
                  <a:cubicBezTo>
                    <a:pt x="0" y="2203"/>
                    <a:pt x="0" y="2358"/>
                    <a:pt x="83" y="2453"/>
                  </a:cubicBezTo>
                  <a:cubicBezTo>
                    <a:pt x="131" y="2501"/>
                    <a:pt x="191" y="2525"/>
                    <a:pt x="250" y="2525"/>
                  </a:cubicBezTo>
                  <a:cubicBezTo>
                    <a:pt x="310" y="2525"/>
                    <a:pt x="369" y="2501"/>
                    <a:pt x="417" y="2453"/>
                  </a:cubicBezTo>
                  <a:lnTo>
                    <a:pt x="1441" y="1429"/>
                  </a:lnTo>
                  <a:cubicBezTo>
                    <a:pt x="1488" y="1382"/>
                    <a:pt x="1512" y="1322"/>
                    <a:pt x="1512" y="1262"/>
                  </a:cubicBezTo>
                  <a:cubicBezTo>
                    <a:pt x="1536" y="1203"/>
                    <a:pt x="1500" y="1143"/>
                    <a:pt x="1453" y="1096"/>
                  </a:cubicBezTo>
                  <a:lnTo>
                    <a:pt x="429" y="72"/>
                  </a:lnTo>
                  <a:cubicBezTo>
                    <a:pt x="387" y="24"/>
                    <a:pt x="325" y="0"/>
                    <a:pt x="261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253;p13">
              <a:extLst>
                <a:ext uri="{FF2B5EF4-FFF2-40B4-BE49-F238E27FC236}">
                  <a16:creationId xmlns:a16="http://schemas.microsoft.com/office/drawing/2014/main" id="{BBEE25FC-F02F-FAB7-8079-A9A9921E1AF5}"/>
                </a:ext>
              </a:extLst>
            </p:cNvPr>
            <p:cNvSpPr/>
            <p:nvPr/>
          </p:nvSpPr>
          <p:spPr>
            <a:xfrm>
              <a:off x="7321933" y="1626744"/>
              <a:ext cx="48923" cy="99851"/>
            </a:xfrm>
            <a:custGeom>
              <a:avLst/>
              <a:gdLst/>
              <a:ahLst/>
              <a:cxnLst/>
              <a:rect l="l" t="t" r="r" b="b"/>
              <a:pathLst>
                <a:path w="1537" h="3137" extrusionOk="0">
                  <a:moveTo>
                    <a:pt x="1249" y="0"/>
                  </a:moveTo>
                  <a:cubicBezTo>
                    <a:pt x="1154" y="0"/>
                    <a:pt x="1061" y="59"/>
                    <a:pt x="1025" y="160"/>
                  </a:cubicBezTo>
                  <a:lnTo>
                    <a:pt x="48" y="2815"/>
                  </a:lnTo>
                  <a:cubicBezTo>
                    <a:pt x="1" y="2934"/>
                    <a:pt x="60" y="3077"/>
                    <a:pt x="191" y="3124"/>
                  </a:cubicBezTo>
                  <a:cubicBezTo>
                    <a:pt x="227" y="3136"/>
                    <a:pt x="251" y="3136"/>
                    <a:pt x="286" y="3136"/>
                  </a:cubicBezTo>
                  <a:cubicBezTo>
                    <a:pt x="382" y="3136"/>
                    <a:pt x="477" y="3077"/>
                    <a:pt x="501" y="2981"/>
                  </a:cubicBezTo>
                  <a:lnTo>
                    <a:pt x="1489" y="326"/>
                  </a:lnTo>
                  <a:cubicBezTo>
                    <a:pt x="1537" y="207"/>
                    <a:pt x="1477" y="64"/>
                    <a:pt x="1334" y="17"/>
                  </a:cubicBezTo>
                  <a:cubicBezTo>
                    <a:pt x="1307" y="6"/>
                    <a:pt x="1278" y="0"/>
                    <a:pt x="124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" name="Google Shape;1254;p13">
            <a:extLst>
              <a:ext uri="{FF2B5EF4-FFF2-40B4-BE49-F238E27FC236}">
                <a16:creationId xmlns:a16="http://schemas.microsoft.com/office/drawing/2014/main" id="{79F9FB2A-C3E2-7691-2283-EE9275B3EA0B}"/>
              </a:ext>
            </a:extLst>
          </p:cNvPr>
          <p:cNvGrpSpPr/>
          <p:nvPr/>
        </p:nvGrpSpPr>
        <p:grpSpPr>
          <a:xfrm>
            <a:off x="6674520" y="3457608"/>
            <a:ext cx="253728" cy="239431"/>
            <a:chOff x="7009649" y="1541981"/>
            <a:chExt cx="524940" cy="320655"/>
          </a:xfrm>
        </p:grpSpPr>
        <p:sp>
          <p:nvSpPr>
            <p:cNvPr id="109" name="Google Shape;1255;p13">
              <a:extLst>
                <a:ext uri="{FF2B5EF4-FFF2-40B4-BE49-F238E27FC236}">
                  <a16:creationId xmlns:a16="http://schemas.microsoft.com/office/drawing/2014/main" id="{44E56DE3-C077-C1FE-E3E5-7296649B9F40}"/>
                </a:ext>
              </a:extLst>
            </p:cNvPr>
            <p:cNvSpPr/>
            <p:nvPr/>
          </p:nvSpPr>
          <p:spPr>
            <a:xfrm>
              <a:off x="7009649" y="1541981"/>
              <a:ext cx="524940" cy="320655"/>
            </a:xfrm>
            <a:custGeom>
              <a:avLst/>
              <a:gdLst/>
              <a:ahLst/>
              <a:cxnLst/>
              <a:rect l="l" t="t" r="r" b="b"/>
              <a:pathLst>
                <a:path w="16492" h="10074" extrusionOk="0">
                  <a:moveTo>
                    <a:pt x="13979" y="1227"/>
                  </a:moveTo>
                  <a:lnTo>
                    <a:pt x="13979" y="6764"/>
                  </a:lnTo>
                  <a:lnTo>
                    <a:pt x="11348" y="6764"/>
                  </a:lnTo>
                  <a:cubicBezTo>
                    <a:pt x="11205" y="6764"/>
                    <a:pt x="11109" y="6871"/>
                    <a:pt x="11109" y="7002"/>
                  </a:cubicBezTo>
                  <a:cubicBezTo>
                    <a:pt x="11109" y="7145"/>
                    <a:pt x="11205" y="7240"/>
                    <a:pt x="11348" y="7240"/>
                  </a:cubicBezTo>
                  <a:lnTo>
                    <a:pt x="13979" y="7240"/>
                  </a:lnTo>
                  <a:lnTo>
                    <a:pt x="13979" y="7514"/>
                  </a:lnTo>
                  <a:lnTo>
                    <a:pt x="2537" y="7514"/>
                  </a:lnTo>
                  <a:lnTo>
                    <a:pt x="2537" y="7240"/>
                  </a:lnTo>
                  <a:lnTo>
                    <a:pt x="10336" y="7240"/>
                  </a:lnTo>
                  <a:cubicBezTo>
                    <a:pt x="10466" y="7240"/>
                    <a:pt x="10574" y="7145"/>
                    <a:pt x="10574" y="7002"/>
                  </a:cubicBezTo>
                  <a:cubicBezTo>
                    <a:pt x="10574" y="6871"/>
                    <a:pt x="10466" y="6764"/>
                    <a:pt x="10336" y="6764"/>
                  </a:cubicBezTo>
                  <a:lnTo>
                    <a:pt x="7014" y="6764"/>
                  </a:lnTo>
                  <a:lnTo>
                    <a:pt x="7014" y="1227"/>
                  </a:lnTo>
                  <a:close/>
                  <a:moveTo>
                    <a:pt x="14169" y="7990"/>
                  </a:moveTo>
                  <a:lnTo>
                    <a:pt x="14943" y="8287"/>
                  </a:lnTo>
                  <a:lnTo>
                    <a:pt x="1537" y="8287"/>
                  </a:lnTo>
                  <a:lnTo>
                    <a:pt x="2323" y="7990"/>
                  </a:lnTo>
                  <a:close/>
                  <a:moveTo>
                    <a:pt x="10240" y="8776"/>
                  </a:moveTo>
                  <a:lnTo>
                    <a:pt x="10014" y="9002"/>
                  </a:lnTo>
                  <a:lnTo>
                    <a:pt x="6526" y="9002"/>
                  </a:lnTo>
                  <a:lnTo>
                    <a:pt x="6299" y="8776"/>
                  </a:lnTo>
                  <a:close/>
                  <a:moveTo>
                    <a:pt x="16003" y="8776"/>
                  </a:moveTo>
                  <a:lnTo>
                    <a:pt x="16003" y="8823"/>
                  </a:lnTo>
                  <a:lnTo>
                    <a:pt x="16015" y="8823"/>
                  </a:lnTo>
                  <a:cubicBezTo>
                    <a:pt x="16015" y="9252"/>
                    <a:pt x="15658" y="9609"/>
                    <a:pt x="15229" y="9609"/>
                  </a:cubicBezTo>
                  <a:lnTo>
                    <a:pt x="1287" y="9609"/>
                  </a:lnTo>
                  <a:cubicBezTo>
                    <a:pt x="846" y="9609"/>
                    <a:pt x="489" y="9252"/>
                    <a:pt x="489" y="8823"/>
                  </a:cubicBezTo>
                  <a:lnTo>
                    <a:pt x="489" y="8776"/>
                  </a:lnTo>
                  <a:lnTo>
                    <a:pt x="5633" y="8776"/>
                  </a:lnTo>
                  <a:lnTo>
                    <a:pt x="6252" y="9407"/>
                  </a:lnTo>
                  <a:cubicBezTo>
                    <a:pt x="6299" y="9454"/>
                    <a:pt x="6359" y="9478"/>
                    <a:pt x="6418" y="9478"/>
                  </a:cubicBezTo>
                  <a:lnTo>
                    <a:pt x="10121" y="9478"/>
                  </a:lnTo>
                  <a:cubicBezTo>
                    <a:pt x="10181" y="9478"/>
                    <a:pt x="10240" y="9454"/>
                    <a:pt x="10288" y="9407"/>
                  </a:cubicBezTo>
                  <a:lnTo>
                    <a:pt x="10907" y="8776"/>
                  </a:lnTo>
                  <a:close/>
                  <a:moveTo>
                    <a:pt x="2811" y="1"/>
                  </a:moveTo>
                  <a:cubicBezTo>
                    <a:pt x="2382" y="1"/>
                    <a:pt x="2037" y="346"/>
                    <a:pt x="2037" y="775"/>
                  </a:cubicBezTo>
                  <a:lnTo>
                    <a:pt x="2037" y="3799"/>
                  </a:lnTo>
                  <a:cubicBezTo>
                    <a:pt x="2037" y="3930"/>
                    <a:pt x="2144" y="4037"/>
                    <a:pt x="2275" y="4037"/>
                  </a:cubicBezTo>
                  <a:cubicBezTo>
                    <a:pt x="2418" y="4037"/>
                    <a:pt x="2513" y="3930"/>
                    <a:pt x="2513" y="3799"/>
                  </a:cubicBezTo>
                  <a:lnTo>
                    <a:pt x="2513" y="1215"/>
                  </a:lnTo>
                  <a:lnTo>
                    <a:pt x="6526" y="1215"/>
                  </a:lnTo>
                  <a:lnTo>
                    <a:pt x="6526" y="6752"/>
                  </a:lnTo>
                  <a:lnTo>
                    <a:pt x="2513" y="6752"/>
                  </a:lnTo>
                  <a:lnTo>
                    <a:pt x="2513" y="4763"/>
                  </a:lnTo>
                  <a:cubicBezTo>
                    <a:pt x="2513" y="4632"/>
                    <a:pt x="2418" y="4525"/>
                    <a:pt x="2275" y="4525"/>
                  </a:cubicBezTo>
                  <a:cubicBezTo>
                    <a:pt x="2144" y="4525"/>
                    <a:pt x="2037" y="4632"/>
                    <a:pt x="2037" y="4763"/>
                  </a:cubicBezTo>
                  <a:lnTo>
                    <a:pt x="2037" y="7573"/>
                  </a:lnTo>
                  <a:lnTo>
                    <a:pt x="156" y="8299"/>
                  </a:lnTo>
                  <a:cubicBezTo>
                    <a:pt x="60" y="8335"/>
                    <a:pt x="1" y="8430"/>
                    <a:pt x="1" y="8526"/>
                  </a:cubicBezTo>
                  <a:lnTo>
                    <a:pt x="1" y="8811"/>
                  </a:lnTo>
                  <a:cubicBezTo>
                    <a:pt x="1" y="9502"/>
                    <a:pt x="572" y="10073"/>
                    <a:pt x="1263" y="10073"/>
                  </a:cubicBezTo>
                  <a:lnTo>
                    <a:pt x="15217" y="10073"/>
                  </a:lnTo>
                  <a:cubicBezTo>
                    <a:pt x="15908" y="10073"/>
                    <a:pt x="16479" y="9502"/>
                    <a:pt x="16479" y="8811"/>
                  </a:cubicBezTo>
                  <a:lnTo>
                    <a:pt x="16479" y="8526"/>
                  </a:lnTo>
                  <a:cubicBezTo>
                    <a:pt x="16491" y="8430"/>
                    <a:pt x="16432" y="8347"/>
                    <a:pt x="16348" y="8323"/>
                  </a:cubicBezTo>
                  <a:lnTo>
                    <a:pt x="14467" y="7585"/>
                  </a:lnTo>
                  <a:lnTo>
                    <a:pt x="14467" y="775"/>
                  </a:lnTo>
                  <a:cubicBezTo>
                    <a:pt x="14467" y="346"/>
                    <a:pt x="14122" y="1"/>
                    <a:pt x="13693" y="1"/>
                  </a:cubicBezTo>
                  <a:lnTo>
                    <a:pt x="11550" y="1"/>
                  </a:lnTo>
                  <a:cubicBezTo>
                    <a:pt x="11419" y="1"/>
                    <a:pt x="11312" y="108"/>
                    <a:pt x="11312" y="239"/>
                  </a:cubicBezTo>
                  <a:cubicBezTo>
                    <a:pt x="11312" y="370"/>
                    <a:pt x="11419" y="477"/>
                    <a:pt x="11550" y="477"/>
                  </a:cubicBezTo>
                  <a:lnTo>
                    <a:pt x="13693" y="477"/>
                  </a:lnTo>
                  <a:cubicBezTo>
                    <a:pt x="13848" y="477"/>
                    <a:pt x="13967" y="596"/>
                    <a:pt x="13979" y="739"/>
                  </a:cubicBezTo>
                  <a:lnTo>
                    <a:pt x="2537" y="739"/>
                  </a:lnTo>
                  <a:cubicBezTo>
                    <a:pt x="2549" y="596"/>
                    <a:pt x="2668" y="477"/>
                    <a:pt x="2811" y="477"/>
                  </a:cubicBezTo>
                  <a:lnTo>
                    <a:pt x="10586" y="477"/>
                  </a:lnTo>
                  <a:cubicBezTo>
                    <a:pt x="10717" y="477"/>
                    <a:pt x="10824" y="370"/>
                    <a:pt x="10824" y="239"/>
                  </a:cubicBezTo>
                  <a:cubicBezTo>
                    <a:pt x="10824" y="108"/>
                    <a:pt x="10717" y="1"/>
                    <a:pt x="10586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256;p13">
              <a:extLst>
                <a:ext uri="{FF2B5EF4-FFF2-40B4-BE49-F238E27FC236}">
                  <a16:creationId xmlns:a16="http://schemas.microsoft.com/office/drawing/2014/main" id="{4B1B395E-A5E0-99F9-51DF-00A192DAC45D}"/>
                </a:ext>
              </a:extLst>
            </p:cNvPr>
            <p:cNvSpPr/>
            <p:nvPr/>
          </p:nvSpPr>
          <p:spPr>
            <a:xfrm>
              <a:off x="7110104" y="1604909"/>
              <a:ext cx="61782" cy="41697"/>
            </a:xfrm>
            <a:custGeom>
              <a:avLst/>
              <a:gdLst/>
              <a:ahLst/>
              <a:cxnLst/>
              <a:rect l="l" t="t" r="r" b="b"/>
              <a:pathLst>
                <a:path w="1941" h="1310" extrusionOk="0">
                  <a:moveTo>
                    <a:pt x="1441" y="488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8"/>
                  </a:lnTo>
                  <a:close/>
                  <a:moveTo>
                    <a:pt x="238" y="0"/>
                  </a:moveTo>
                  <a:cubicBezTo>
                    <a:pt x="107" y="0"/>
                    <a:pt x="0" y="107"/>
                    <a:pt x="0" y="238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8"/>
                  </a:lnTo>
                  <a:cubicBezTo>
                    <a:pt x="1941" y="119"/>
                    <a:pt x="1822" y="0"/>
                    <a:pt x="167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257;p13">
              <a:extLst>
                <a:ext uri="{FF2B5EF4-FFF2-40B4-BE49-F238E27FC236}">
                  <a16:creationId xmlns:a16="http://schemas.microsoft.com/office/drawing/2014/main" id="{A20C8829-AAD8-400D-ECEB-C9C1336BB784}"/>
                </a:ext>
              </a:extLst>
            </p:cNvPr>
            <p:cNvSpPr/>
            <p:nvPr/>
          </p:nvSpPr>
          <p:spPr>
            <a:xfrm>
              <a:off x="7110455" y="1655296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1"/>
                  </a:moveTo>
                  <a:cubicBezTo>
                    <a:pt x="108" y="1"/>
                    <a:pt x="1" y="96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lnTo>
                    <a:pt x="2799" y="477"/>
                  </a:lnTo>
                  <a:cubicBezTo>
                    <a:pt x="2942" y="477"/>
                    <a:pt x="3037" y="370"/>
                    <a:pt x="3037" y="239"/>
                  </a:cubicBezTo>
                  <a:cubicBezTo>
                    <a:pt x="3037" y="96"/>
                    <a:pt x="2942" y="1"/>
                    <a:pt x="2799" y="1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258;p13">
              <a:extLst>
                <a:ext uri="{FF2B5EF4-FFF2-40B4-BE49-F238E27FC236}">
                  <a16:creationId xmlns:a16="http://schemas.microsoft.com/office/drawing/2014/main" id="{291A2C43-00E6-353C-A31E-FD940F33A23D}"/>
                </a:ext>
              </a:extLst>
            </p:cNvPr>
            <p:cNvSpPr/>
            <p:nvPr/>
          </p:nvSpPr>
          <p:spPr>
            <a:xfrm>
              <a:off x="7146104" y="1676909"/>
              <a:ext cx="61050" cy="41729"/>
            </a:xfrm>
            <a:custGeom>
              <a:avLst/>
              <a:gdLst/>
              <a:ahLst/>
              <a:cxnLst/>
              <a:rect l="l" t="t" r="r" b="b"/>
              <a:pathLst>
                <a:path w="1918" h="1311" extrusionOk="0">
                  <a:moveTo>
                    <a:pt x="1441" y="489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9"/>
                  </a:lnTo>
                  <a:close/>
                  <a:moveTo>
                    <a:pt x="238" y="0"/>
                  </a:moveTo>
                  <a:cubicBezTo>
                    <a:pt x="107" y="0"/>
                    <a:pt x="0" y="108"/>
                    <a:pt x="0" y="239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9"/>
                  </a:lnTo>
                  <a:cubicBezTo>
                    <a:pt x="1917" y="108"/>
                    <a:pt x="1822" y="0"/>
                    <a:pt x="167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259;p13">
              <a:extLst>
                <a:ext uri="{FF2B5EF4-FFF2-40B4-BE49-F238E27FC236}">
                  <a16:creationId xmlns:a16="http://schemas.microsoft.com/office/drawing/2014/main" id="{1C376283-E80A-1055-CB34-4644209EDADB}"/>
                </a:ext>
              </a:extLst>
            </p:cNvPr>
            <p:cNvSpPr/>
            <p:nvPr/>
          </p:nvSpPr>
          <p:spPr>
            <a:xfrm>
              <a:off x="7110455" y="1726563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lnTo>
                    <a:pt x="2799" y="476"/>
                  </a:lnTo>
                  <a:cubicBezTo>
                    <a:pt x="2942" y="476"/>
                    <a:pt x="3037" y="381"/>
                    <a:pt x="3037" y="238"/>
                  </a:cubicBezTo>
                  <a:cubicBezTo>
                    <a:pt x="3037" y="107"/>
                    <a:pt x="2942" y="0"/>
                    <a:pt x="279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260;p13">
              <a:extLst>
                <a:ext uri="{FF2B5EF4-FFF2-40B4-BE49-F238E27FC236}">
                  <a16:creationId xmlns:a16="http://schemas.microsoft.com/office/drawing/2014/main" id="{3F0A6C40-9C79-8A03-C5E3-B8A2A62DE12C}"/>
                </a:ext>
              </a:extLst>
            </p:cNvPr>
            <p:cNvSpPr/>
            <p:nvPr/>
          </p:nvSpPr>
          <p:spPr>
            <a:xfrm>
              <a:off x="7262825" y="1636739"/>
              <a:ext cx="48541" cy="80371"/>
            </a:xfrm>
            <a:custGeom>
              <a:avLst/>
              <a:gdLst/>
              <a:ahLst/>
              <a:cxnLst/>
              <a:rect l="l" t="t" r="r" b="b"/>
              <a:pathLst>
                <a:path w="1525" h="2525" extrusionOk="0">
                  <a:moveTo>
                    <a:pt x="1268" y="0"/>
                  </a:moveTo>
                  <a:cubicBezTo>
                    <a:pt x="1206" y="0"/>
                    <a:pt x="1143" y="24"/>
                    <a:pt x="1096" y="72"/>
                  </a:cubicBezTo>
                  <a:lnTo>
                    <a:pt x="72" y="1096"/>
                  </a:lnTo>
                  <a:cubicBezTo>
                    <a:pt x="24" y="1143"/>
                    <a:pt x="0" y="1203"/>
                    <a:pt x="0" y="1262"/>
                  </a:cubicBezTo>
                  <a:cubicBezTo>
                    <a:pt x="0" y="1322"/>
                    <a:pt x="24" y="1381"/>
                    <a:pt x="72" y="1429"/>
                  </a:cubicBezTo>
                  <a:lnTo>
                    <a:pt x="1096" y="2453"/>
                  </a:lnTo>
                  <a:cubicBezTo>
                    <a:pt x="1143" y="2501"/>
                    <a:pt x="1203" y="2524"/>
                    <a:pt x="1262" y="2524"/>
                  </a:cubicBezTo>
                  <a:cubicBezTo>
                    <a:pt x="1322" y="2524"/>
                    <a:pt x="1381" y="2501"/>
                    <a:pt x="1429" y="2453"/>
                  </a:cubicBezTo>
                  <a:cubicBezTo>
                    <a:pt x="1524" y="2370"/>
                    <a:pt x="1524" y="2215"/>
                    <a:pt x="1441" y="2108"/>
                  </a:cubicBezTo>
                  <a:lnTo>
                    <a:pt x="596" y="1262"/>
                  </a:lnTo>
                  <a:lnTo>
                    <a:pt x="1441" y="417"/>
                  </a:lnTo>
                  <a:cubicBezTo>
                    <a:pt x="1524" y="322"/>
                    <a:pt x="1524" y="167"/>
                    <a:pt x="1441" y="72"/>
                  </a:cubicBezTo>
                  <a:cubicBezTo>
                    <a:pt x="1393" y="24"/>
                    <a:pt x="1331" y="0"/>
                    <a:pt x="1268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261;p13">
              <a:extLst>
                <a:ext uri="{FF2B5EF4-FFF2-40B4-BE49-F238E27FC236}">
                  <a16:creationId xmlns:a16="http://schemas.microsoft.com/office/drawing/2014/main" id="{D92A7EFD-C23D-73B6-C0F3-095DAEDC3FC5}"/>
                </a:ext>
              </a:extLst>
            </p:cNvPr>
            <p:cNvSpPr/>
            <p:nvPr/>
          </p:nvSpPr>
          <p:spPr>
            <a:xfrm>
              <a:off x="7380691" y="1636357"/>
              <a:ext cx="48891" cy="80371"/>
            </a:xfrm>
            <a:custGeom>
              <a:avLst/>
              <a:gdLst/>
              <a:ahLst/>
              <a:cxnLst/>
              <a:rect l="l" t="t" r="r" b="b"/>
              <a:pathLst>
                <a:path w="1536" h="2525" extrusionOk="0">
                  <a:moveTo>
                    <a:pt x="261" y="0"/>
                  </a:moveTo>
                  <a:cubicBezTo>
                    <a:pt x="197" y="0"/>
                    <a:pt x="131" y="24"/>
                    <a:pt x="83" y="72"/>
                  </a:cubicBezTo>
                  <a:cubicBezTo>
                    <a:pt x="0" y="155"/>
                    <a:pt x="0" y="322"/>
                    <a:pt x="83" y="417"/>
                  </a:cubicBezTo>
                  <a:lnTo>
                    <a:pt x="941" y="1262"/>
                  </a:lnTo>
                  <a:lnTo>
                    <a:pt x="83" y="2108"/>
                  </a:lnTo>
                  <a:cubicBezTo>
                    <a:pt x="0" y="2203"/>
                    <a:pt x="0" y="2358"/>
                    <a:pt x="83" y="2453"/>
                  </a:cubicBezTo>
                  <a:cubicBezTo>
                    <a:pt x="131" y="2501"/>
                    <a:pt x="191" y="2525"/>
                    <a:pt x="250" y="2525"/>
                  </a:cubicBezTo>
                  <a:cubicBezTo>
                    <a:pt x="310" y="2525"/>
                    <a:pt x="369" y="2501"/>
                    <a:pt x="417" y="2453"/>
                  </a:cubicBezTo>
                  <a:lnTo>
                    <a:pt x="1441" y="1429"/>
                  </a:lnTo>
                  <a:cubicBezTo>
                    <a:pt x="1488" y="1382"/>
                    <a:pt x="1512" y="1322"/>
                    <a:pt x="1512" y="1262"/>
                  </a:cubicBezTo>
                  <a:cubicBezTo>
                    <a:pt x="1536" y="1203"/>
                    <a:pt x="1500" y="1143"/>
                    <a:pt x="1453" y="1096"/>
                  </a:cubicBezTo>
                  <a:lnTo>
                    <a:pt x="429" y="72"/>
                  </a:lnTo>
                  <a:cubicBezTo>
                    <a:pt x="387" y="24"/>
                    <a:pt x="325" y="0"/>
                    <a:pt x="261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262;p13">
              <a:extLst>
                <a:ext uri="{FF2B5EF4-FFF2-40B4-BE49-F238E27FC236}">
                  <a16:creationId xmlns:a16="http://schemas.microsoft.com/office/drawing/2014/main" id="{9986A0AD-38DE-4056-DA0D-432965099D76}"/>
                </a:ext>
              </a:extLst>
            </p:cNvPr>
            <p:cNvSpPr/>
            <p:nvPr/>
          </p:nvSpPr>
          <p:spPr>
            <a:xfrm>
              <a:off x="7321933" y="1626744"/>
              <a:ext cx="48923" cy="99851"/>
            </a:xfrm>
            <a:custGeom>
              <a:avLst/>
              <a:gdLst/>
              <a:ahLst/>
              <a:cxnLst/>
              <a:rect l="l" t="t" r="r" b="b"/>
              <a:pathLst>
                <a:path w="1537" h="3137" extrusionOk="0">
                  <a:moveTo>
                    <a:pt x="1249" y="0"/>
                  </a:moveTo>
                  <a:cubicBezTo>
                    <a:pt x="1154" y="0"/>
                    <a:pt x="1061" y="59"/>
                    <a:pt x="1025" y="160"/>
                  </a:cubicBezTo>
                  <a:lnTo>
                    <a:pt x="48" y="2815"/>
                  </a:lnTo>
                  <a:cubicBezTo>
                    <a:pt x="1" y="2934"/>
                    <a:pt x="60" y="3077"/>
                    <a:pt x="191" y="3124"/>
                  </a:cubicBezTo>
                  <a:cubicBezTo>
                    <a:pt x="227" y="3136"/>
                    <a:pt x="251" y="3136"/>
                    <a:pt x="286" y="3136"/>
                  </a:cubicBezTo>
                  <a:cubicBezTo>
                    <a:pt x="382" y="3136"/>
                    <a:pt x="477" y="3077"/>
                    <a:pt x="501" y="2981"/>
                  </a:cubicBezTo>
                  <a:lnTo>
                    <a:pt x="1489" y="326"/>
                  </a:lnTo>
                  <a:cubicBezTo>
                    <a:pt x="1537" y="207"/>
                    <a:pt x="1477" y="64"/>
                    <a:pt x="1334" y="17"/>
                  </a:cubicBezTo>
                  <a:cubicBezTo>
                    <a:pt x="1307" y="6"/>
                    <a:pt x="1278" y="0"/>
                    <a:pt x="1249" y="0"/>
                  </a:cubicBezTo>
                  <a:close/>
                </a:path>
              </a:pathLst>
            </a:custGeom>
            <a:solidFill>
              <a:srgbClr val="374353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" name="Google Shape;1263;p13">
            <a:extLst>
              <a:ext uri="{FF2B5EF4-FFF2-40B4-BE49-F238E27FC236}">
                <a16:creationId xmlns:a16="http://schemas.microsoft.com/office/drawing/2014/main" id="{1A2306DD-C81B-4412-5C5C-E6E226245DEC}"/>
              </a:ext>
            </a:extLst>
          </p:cNvPr>
          <p:cNvGrpSpPr/>
          <p:nvPr/>
        </p:nvGrpSpPr>
        <p:grpSpPr>
          <a:xfrm>
            <a:off x="8415356" y="3542220"/>
            <a:ext cx="431062" cy="461750"/>
            <a:chOff x="4193490" y="3350084"/>
            <a:chExt cx="289940" cy="334661"/>
          </a:xfrm>
        </p:grpSpPr>
        <p:sp>
          <p:nvSpPr>
            <p:cNvPr id="118" name="Google Shape;1264;p13">
              <a:extLst>
                <a:ext uri="{FF2B5EF4-FFF2-40B4-BE49-F238E27FC236}">
                  <a16:creationId xmlns:a16="http://schemas.microsoft.com/office/drawing/2014/main" id="{08037E5B-AE11-AC8B-098E-BE23E6805A0C}"/>
                </a:ext>
              </a:extLst>
            </p:cNvPr>
            <p:cNvSpPr/>
            <p:nvPr/>
          </p:nvSpPr>
          <p:spPr>
            <a:xfrm>
              <a:off x="4193490" y="3350084"/>
              <a:ext cx="246364" cy="150110"/>
            </a:xfrm>
            <a:custGeom>
              <a:avLst/>
              <a:gdLst/>
              <a:ahLst/>
              <a:cxnLst/>
              <a:rect l="l" t="t" r="r" b="b"/>
              <a:pathLst>
                <a:path w="7740" h="4716" extrusionOk="0">
                  <a:moveTo>
                    <a:pt x="4382" y="298"/>
                  </a:moveTo>
                  <a:lnTo>
                    <a:pt x="4299" y="1048"/>
                  </a:lnTo>
                  <a:lnTo>
                    <a:pt x="3668" y="1048"/>
                  </a:lnTo>
                  <a:lnTo>
                    <a:pt x="3620" y="524"/>
                  </a:lnTo>
                  <a:lnTo>
                    <a:pt x="3584" y="298"/>
                  </a:lnTo>
                  <a:close/>
                  <a:moveTo>
                    <a:pt x="6013" y="929"/>
                  </a:moveTo>
                  <a:lnTo>
                    <a:pt x="7204" y="2120"/>
                  </a:lnTo>
                  <a:lnTo>
                    <a:pt x="6025" y="2096"/>
                  </a:lnTo>
                  <a:lnTo>
                    <a:pt x="6013" y="929"/>
                  </a:lnTo>
                  <a:close/>
                  <a:moveTo>
                    <a:pt x="3406" y="0"/>
                  </a:moveTo>
                  <a:cubicBezTo>
                    <a:pt x="3358" y="0"/>
                    <a:pt x="3322" y="12"/>
                    <a:pt x="3287" y="48"/>
                  </a:cubicBezTo>
                  <a:cubicBezTo>
                    <a:pt x="3263" y="72"/>
                    <a:pt x="3239" y="119"/>
                    <a:pt x="3239" y="167"/>
                  </a:cubicBezTo>
                  <a:lnTo>
                    <a:pt x="3275" y="393"/>
                  </a:lnTo>
                  <a:lnTo>
                    <a:pt x="143" y="393"/>
                  </a:lnTo>
                  <a:cubicBezTo>
                    <a:pt x="60" y="393"/>
                    <a:pt x="1" y="465"/>
                    <a:pt x="1" y="536"/>
                  </a:cubicBezTo>
                  <a:lnTo>
                    <a:pt x="1" y="1191"/>
                  </a:lnTo>
                  <a:cubicBezTo>
                    <a:pt x="1" y="1286"/>
                    <a:pt x="72" y="1346"/>
                    <a:pt x="143" y="1346"/>
                  </a:cubicBezTo>
                  <a:cubicBezTo>
                    <a:pt x="239" y="1346"/>
                    <a:pt x="298" y="1262"/>
                    <a:pt x="298" y="1191"/>
                  </a:cubicBezTo>
                  <a:lnTo>
                    <a:pt x="298" y="691"/>
                  </a:lnTo>
                  <a:lnTo>
                    <a:pt x="3299" y="691"/>
                  </a:lnTo>
                  <a:lnTo>
                    <a:pt x="3358" y="1203"/>
                  </a:lnTo>
                  <a:cubicBezTo>
                    <a:pt x="3382" y="1286"/>
                    <a:pt x="3441" y="1346"/>
                    <a:pt x="3513" y="1346"/>
                  </a:cubicBezTo>
                  <a:lnTo>
                    <a:pt x="4418" y="1346"/>
                  </a:lnTo>
                  <a:cubicBezTo>
                    <a:pt x="4489" y="1346"/>
                    <a:pt x="4573" y="1286"/>
                    <a:pt x="4573" y="1203"/>
                  </a:cubicBezTo>
                  <a:lnTo>
                    <a:pt x="4632" y="691"/>
                  </a:lnTo>
                  <a:lnTo>
                    <a:pt x="5680" y="691"/>
                  </a:lnTo>
                  <a:lnTo>
                    <a:pt x="5704" y="2239"/>
                  </a:lnTo>
                  <a:cubicBezTo>
                    <a:pt x="5704" y="2322"/>
                    <a:pt x="5775" y="2382"/>
                    <a:pt x="5847" y="2382"/>
                  </a:cubicBezTo>
                  <a:lnTo>
                    <a:pt x="7394" y="2394"/>
                  </a:lnTo>
                  <a:lnTo>
                    <a:pt x="7394" y="4572"/>
                  </a:lnTo>
                  <a:cubicBezTo>
                    <a:pt x="7394" y="4656"/>
                    <a:pt x="7466" y="4715"/>
                    <a:pt x="7549" y="4715"/>
                  </a:cubicBezTo>
                  <a:cubicBezTo>
                    <a:pt x="7632" y="4715"/>
                    <a:pt x="7692" y="4644"/>
                    <a:pt x="7692" y="4572"/>
                  </a:cubicBezTo>
                  <a:lnTo>
                    <a:pt x="7692" y="2251"/>
                  </a:lnTo>
                  <a:cubicBezTo>
                    <a:pt x="7740" y="2215"/>
                    <a:pt x="7728" y="2191"/>
                    <a:pt x="7692" y="2155"/>
                  </a:cubicBezTo>
                  <a:lnTo>
                    <a:pt x="5966" y="429"/>
                  </a:lnTo>
                  <a:cubicBezTo>
                    <a:pt x="5942" y="405"/>
                    <a:pt x="5894" y="393"/>
                    <a:pt x="5858" y="393"/>
                  </a:cubicBezTo>
                  <a:lnTo>
                    <a:pt x="4692" y="393"/>
                  </a:lnTo>
                  <a:lnTo>
                    <a:pt x="4715" y="167"/>
                  </a:lnTo>
                  <a:cubicBezTo>
                    <a:pt x="4715" y="119"/>
                    <a:pt x="4704" y="72"/>
                    <a:pt x="4668" y="48"/>
                  </a:cubicBezTo>
                  <a:cubicBezTo>
                    <a:pt x="4644" y="12"/>
                    <a:pt x="4596" y="0"/>
                    <a:pt x="4549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265;p13">
              <a:extLst>
                <a:ext uri="{FF2B5EF4-FFF2-40B4-BE49-F238E27FC236}">
                  <a16:creationId xmlns:a16="http://schemas.microsoft.com/office/drawing/2014/main" id="{10769DC7-E097-A931-151F-28B1689ABC34}"/>
                </a:ext>
              </a:extLst>
            </p:cNvPr>
            <p:cNvSpPr/>
            <p:nvPr/>
          </p:nvSpPr>
          <p:spPr>
            <a:xfrm>
              <a:off x="4193872" y="3405023"/>
              <a:ext cx="9517" cy="44753"/>
            </a:xfrm>
            <a:custGeom>
              <a:avLst/>
              <a:gdLst/>
              <a:ahLst/>
              <a:cxnLst/>
              <a:rect l="l" t="t" r="r" b="b"/>
              <a:pathLst>
                <a:path w="299" h="1406" extrusionOk="0">
                  <a:moveTo>
                    <a:pt x="155" y="1"/>
                  </a:moveTo>
                  <a:cubicBezTo>
                    <a:pt x="60" y="1"/>
                    <a:pt x="0" y="72"/>
                    <a:pt x="0" y="156"/>
                  </a:cubicBezTo>
                  <a:lnTo>
                    <a:pt x="0" y="1251"/>
                  </a:lnTo>
                  <a:cubicBezTo>
                    <a:pt x="0" y="1346"/>
                    <a:pt x="72" y="1406"/>
                    <a:pt x="155" y="1406"/>
                  </a:cubicBezTo>
                  <a:cubicBezTo>
                    <a:pt x="239" y="1406"/>
                    <a:pt x="298" y="1322"/>
                    <a:pt x="298" y="1251"/>
                  </a:cubicBezTo>
                  <a:lnTo>
                    <a:pt x="298" y="156"/>
                  </a:lnTo>
                  <a:cubicBezTo>
                    <a:pt x="298" y="72"/>
                    <a:pt x="227" y="1"/>
                    <a:pt x="155" y="1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66;p13">
              <a:extLst>
                <a:ext uri="{FF2B5EF4-FFF2-40B4-BE49-F238E27FC236}">
                  <a16:creationId xmlns:a16="http://schemas.microsoft.com/office/drawing/2014/main" id="{C3C15616-8B39-723B-E291-B53E802D9EC1}"/>
                </a:ext>
              </a:extLst>
            </p:cNvPr>
            <p:cNvSpPr/>
            <p:nvPr/>
          </p:nvSpPr>
          <p:spPr>
            <a:xfrm>
              <a:off x="4275356" y="3444460"/>
              <a:ext cx="128116" cy="9485"/>
            </a:xfrm>
            <a:custGeom>
              <a:avLst/>
              <a:gdLst/>
              <a:ahLst/>
              <a:cxnLst/>
              <a:rect l="l" t="t" r="r" b="b"/>
              <a:pathLst>
                <a:path w="4025" h="298" extrusionOk="0">
                  <a:moveTo>
                    <a:pt x="155" y="0"/>
                  </a:moveTo>
                  <a:cubicBezTo>
                    <a:pt x="60" y="0"/>
                    <a:pt x="0" y="71"/>
                    <a:pt x="0" y="143"/>
                  </a:cubicBezTo>
                  <a:cubicBezTo>
                    <a:pt x="0" y="226"/>
                    <a:pt x="72" y="298"/>
                    <a:pt x="155" y="298"/>
                  </a:cubicBezTo>
                  <a:lnTo>
                    <a:pt x="3870" y="298"/>
                  </a:lnTo>
                  <a:cubicBezTo>
                    <a:pt x="3965" y="298"/>
                    <a:pt x="4025" y="226"/>
                    <a:pt x="4025" y="143"/>
                  </a:cubicBezTo>
                  <a:cubicBezTo>
                    <a:pt x="4025" y="71"/>
                    <a:pt x="3965" y="0"/>
                    <a:pt x="3870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67;p13">
              <a:extLst>
                <a:ext uri="{FF2B5EF4-FFF2-40B4-BE49-F238E27FC236}">
                  <a16:creationId xmlns:a16="http://schemas.microsoft.com/office/drawing/2014/main" id="{918635D8-12D4-78E2-CE0B-42371237487B}"/>
                </a:ext>
              </a:extLst>
            </p:cNvPr>
            <p:cNvSpPr/>
            <p:nvPr/>
          </p:nvSpPr>
          <p:spPr>
            <a:xfrm>
              <a:off x="4275356" y="3463781"/>
              <a:ext cx="128116" cy="9485"/>
            </a:xfrm>
            <a:custGeom>
              <a:avLst/>
              <a:gdLst/>
              <a:ahLst/>
              <a:cxnLst/>
              <a:rect l="l" t="t" r="r" b="b"/>
              <a:pathLst>
                <a:path w="4025" h="298" extrusionOk="0">
                  <a:moveTo>
                    <a:pt x="155" y="0"/>
                  </a:moveTo>
                  <a:cubicBezTo>
                    <a:pt x="60" y="0"/>
                    <a:pt x="0" y="72"/>
                    <a:pt x="0" y="155"/>
                  </a:cubicBezTo>
                  <a:cubicBezTo>
                    <a:pt x="0" y="226"/>
                    <a:pt x="72" y="298"/>
                    <a:pt x="155" y="298"/>
                  </a:cubicBezTo>
                  <a:lnTo>
                    <a:pt x="3870" y="298"/>
                  </a:lnTo>
                  <a:cubicBezTo>
                    <a:pt x="3965" y="298"/>
                    <a:pt x="4025" y="226"/>
                    <a:pt x="4025" y="155"/>
                  </a:cubicBezTo>
                  <a:cubicBezTo>
                    <a:pt x="4025" y="72"/>
                    <a:pt x="3965" y="0"/>
                    <a:pt x="3870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68;p13">
              <a:extLst>
                <a:ext uri="{FF2B5EF4-FFF2-40B4-BE49-F238E27FC236}">
                  <a16:creationId xmlns:a16="http://schemas.microsoft.com/office/drawing/2014/main" id="{5ABBA33D-0395-0FB1-6EDE-7C9D9B81806E}"/>
                </a:ext>
              </a:extLst>
            </p:cNvPr>
            <p:cNvSpPr/>
            <p:nvPr/>
          </p:nvSpPr>
          <p:spPr>
            <a:xfrm>
              <a:off x="4223442" y="3439527"/>
              <a:ext cx="38673" cy="38673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905" y="322"/>
                  </a:moveTo>
                  <a:lnTo>
                    <a:pt x="905" y="917"/>
                  </a:lnTo>
                  <a:lnTo>
                    <a:pt x="310" y="917"/>
                  </a:lnTo>
                  <a:lnTo>
                    <a:pt x="310" y="322"/>
                  </a:lnTo>
                  <a:close/>
                  <a:moveTo>
                    <a:pt x="143" y="0"/>
                  </a:moveTo>
                  <a:cubicBezTo>
                    <a:pt x="48" y="0"/>
                    <a:pt x="0" y="72"/>
                    <a:pt x="0" y="155"/>
                  </a:cubicBezTo>
                  <a:lnTo>
                    <a:pt x="0" y="1060"/>
                  </a:lnTo>
                  <a:cubicBezTo>
                    <a:pt x="0" y="1155"/>
                    <a:pt x="72" y="1215"/>
                    <a:pt x="143" y="1215"/>
                  </a:cubicBezTo>
                  <a:lnTo>
                    <a:pt x="1048" y="1215"/>
                  </a:lnTo>
                  <a:cubicBezTo>
                    <a:pt x="1143" y="1215"/>
                    <a:pt x="1203" y="1131"/>
                    <a:pt x="1203" y="1060"/>
                  </a:cubicBezTo>
                  <a:lnTo>
                    <a:pt x="1203" y="155"/>
                  </a:lnTo>
                  <a:cubicBezTo>
                    <a:pt x="1215" y="72"/>
                    <a:pt x="1143" y="0"/>
                    <a:pt x="1048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69;p13">
              <a:extLst>
                <a:ext uri="{FF2B5EF4-FFF2-40B4-BE49-F238E27FC236}">
                  <a16:creationId xmlns:a16="http://schemas.microsoft.com/office/drawing/2014/main" id="{B1C7F6E7-DD24-6A4C-7B44-BD76AC4C396B}"/>
                </a:ext>
              </a:extLst>
            </p:cNvPr>
            <p:cNvSpPr/>
            <p:nvPr/>
          </p:nvSpPr>
          <p:spPr>
            <a:xfrm>
              <a:off x="4275356" y="3525913"/>
              <a:ext cx="128116" cy="9517"/>
            </a:xfrm>
            <a:custGeom>
              <a:avLst/>
              <a:gdLst/>
              <a:ahLst/>
              <a:cxnLst/>
              <a:rect l="l" t="t" r="r" b="b"/>
              <a:pathLst>
                <a:path w="4025" h="299" extrusionOk="0">
                  <a:moveTo>
                    <a:pt x="155" y="1"/>
                  </a:moveTo>
                  <a:cubicBezTo>
                    <a:pt x="60" y="1"/>
                    <a:pt x="0" y="72"/>
                    <a:pt x="0" y="144"/>
                  </a:cubicBezTo>
                  <a:cubicBezTo>
                    <a:pt x="0" y="227"/>
                    <a:pt x="72" y="299"/>
                    <a:pt x="155" y="299"/>
                  </a:cubicBezTo>
                  <a:lnTo>
                    <a:pt x="3870" y="299"/>
                  </a:lnTo>
                  <a:cubicBezTo>
                    <a:pt x="3965" y="299"/>
                    <a:pt x="4025" y="227"/>
                    <a:pt x="4025" y="144"/>
                  </a:cubicBezTo>
                  <a:cubicBezTo>
                    <a:pt x="4025" y="72"/>
                    <a:pt x="3965" y="1"/>
                    <a:pt x="3870" y="1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70;p13">
              <a:extLst>
                <a:ext uri="{FF2B5EF4-FFF2-40B4-BE49-F238E27FC236}">
                  <a16:creationId xmlns:a16="http://schemas.microsoft.com/office/drawing/2014/main" id="{AF0886D3-90DA-EEEB-6876-5A496DDF7429}"/>
                </a:ext>
              </a:extLst>
            </p:cNvPr>
            <p:cNvSpPr/>
            <p:nvPr/>
          </p:nvSpPr>
          <p:spPr>
            <a:xfrm>
              <a:off x="4275356" y="3544884"/>
              <a:ext cx="128116" cy="9485"/>
            </a:xfrm>
            <a:custGeom>
              <a:avLst/>
              <a:gdLst/>
              <a:ahLst/>
              <a:cxnLst/>
              <a:rect l="l" t="t" r="r" b="b"/>
              <a:pathLst>
                <a:path w="4025" h="298" extrusionOk="0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cubicBezTo>
                    <a:pt x="0" y="226"/>
                    <a:pt x="72" y="298"/>
                    <a:pt x="155" y="298"/>
                  </a:cubicBezTo>
                  <a:lnTo>
                    <a:pt x="3870" y="298"/>
                  </a:lnTo>
                  <a:cubicBezTo>
                    <a:pt x="3965" y="298"/>
                    <a:pt x="4025" y="226"/>
                    <a:pt x="4025" y="143"/>
                  </a:cubicBezTo>
                  <a:cubicBezTo>
                    <a:pt x="4025" y="72"/>
                    <a:pt x="3965" y="0"/>
                    <a:pt x="3870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71;p13">
              <a:extLst>
                <a:ext uri="{FF2B5EF4-FFF2-40B4-BE49-F238E27FC236}">
                  <a16:creationId xmlns:a16="http://schemas.microsoft.com/office/drawing/2014/main" id="{655E4854-5847-DCCA-206D-3F1B639AF9AE}"/>
                </a:ext>
              </a:extLst>
            </p:cNvPr>
            <p:cNvSpPr/>
            <p:nvPr/>
          </p:nvSpPr>
          <p:spPr>
            <a:xfrm>
              <a:off x="4223442" y="3521011"/>
              <a:ext cx="38673" cy="38673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905" y="298"/>
                  </a:moveTo>
                  <a:lnTo>
                    <a:pt x="905" y="893"/>
                  </a:lnTo>
                  <a:lnTo>
                    <a:pt x="310" y="893"/>
                  </a:lnTo>
                  <a:lnTo>
                    <a:pt x="310" y="298"/>
                  </a:lnTo>
                  <a:close/>
                  <a:moveTo>
                    <a:pt x="143" y="0"/>
                  </a:moveTo>
                  <a:cubicBezTo>
                    <a:pt x="48" y="0"/>
                    <a:pt x="0" y="83"/>
                    <a:pt x="0" y="155"/>
                  </a:cubicBezTo>
                  <a:lnTo>
                    <a:pt x="0" y="1060"/>
                  </a:lnTo>
                  <a:cubicBezTo>
                    <a:pt x="0" y="1155"/>
                    <a:pt x="72" y="1215"/>
                    <a:pt x="143" y="1215"/>
                  </a:cubicBezTo>
                  <a:lnTo>
                    <a:pt x="1048" y="1215"/>
                  </a:lnTo>
                  <a:cubicBezTo>
                    <a:pt x="1143" y="1215"/>
                    <a:pt x="1203" y="1131"/>
                    <a:pt x="1203" y="1060"/>
                  </a:cubicBezTo>
                  <a:lnTo>
                    <a:pt x="1203" y="155"/>
                  </a:lnTo>
                  <a:cubicBezTo>
                    <a:pt x="1215" y="83"/>
                    <a:pt x="1143" y="0"/>
                    <a:pt x="1048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72;p13">
              <a:extLst>
                <a:ext uri="{FF2B5EF4-FFF2-40B4-BE49-F238E27FC236}">
                  <a16:creationId xmlns:a16="http://schemas.microsoft.com/office/drawing/2014/main" id="{0984AA54-5DA4-2E26-49EF-06A5744B36C9}"/>
                </a:ext>
              </a:extLst>
            </p:cNvPr>
            <p:cNvSpPr/>
            <p:nvPr/>
          </p:nvSpPr>
          <p:spPr>
            <a:xfrm>
              <a:off x="4223442" y="3602464"/>
              <a:ext cx="38673" cy="38705"/>
            </a:xfrm>
            <a:custGeom>
              <a:avLst/>
              <a:gdLst/>
              <a:ahLst/>
              <a:cxnLst/>
              <a:rect l="l" t="t" r="r" b="b"/>
              <a:pathLst>
                <a:path w="1215" h="1216" extrusionOk="0">
                  <a:moveTo>
                    <a:pt x="905" y="299"/>
                  </a:moveTo>
                  <a:lnTo>
                    <a:pt x="905" y="894"/>
                  </a:lnTo>
                  <a:lnTo>
                    <a:pt x="310" y="894"/>
                  </a:lnTo>
                  <a:lnTo>
                    <a:pt x="310" y="299"/>
                  </a:lnTo>
                  <a:close/>
                  <a:moveTo>
                    <a:pt x="143" y="1"/>
                  </a:moveTo>
                  <a:cubicBezTo>
                    <a:pt x="48" y="1"/>
                    <a:pt x="0" y="84"/>
                    <a:pt x="0" y="156"/>
                  </a:cubicBezTo>
                  <a:lnTo>
                    <a:pt x="0" y="1061"/>
                  </a:lnTo>
                  <a:cubicBezTo>
                    <a:pt x="0" y="1156"/>
                    <a:pt x="72" y="1215"/>
                    <a:pt x="143" y="1215"/>
                  </a:cubicBezTo>
                  <a:lnTo>
                    <a:pt x="1048" y="1215"/>
                  </a:lnTo>
                  <a:cubicBezTo>
                    <a:pt x="1143" y="1215"/>
                    <a:pt x="1203" y="1132"/>
                    <a:pt x="1203" y="1061"/>
                  </a:cubicBezTo>
                  <a:lnTo>
                    <a:pt x="1203" y="156"/>
                  </a:lnTo>
                  <a:cubicBezTo>
                    <a:pt x="1215" y="60"/>
                    <a:pt x="1143" y="1"/>
                    <a:pt x="1048" y="1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3;p13">
              <a:extLst>
                <a:ext uri="{FF2B5EF4-FFF2-40B4-BE49-F238E27FC236}">
                  <a16:creationId xmlns:a16="http://schemas.microsoft.com/office/drawing/2014/main" id="{3FF5F5F1-18BC-B4B5-ACFE-E8160A6FDE78}"/>
                </a:ext>
              </a:extLst>
            </p:cNvPr>
            <p:cNvSpPr/>
            <p:nvPr/>
          </p:nvSpPr>
          <p:spPr>
            <a:xfrm>
              <a:off x="4193872" y="3460375"/>
              <a:ext cx="289558" cy="224370"/>
            </a:xfrm>
            <a:custGeom>
              <a:avLst/>
              <a:gdLst/>
              <a:ahLst/>
              <a:cxnLst/>
              <a:rect l="l" t="t" r="r" b="b"/>
              <a:pathLst>
                <a:path w="9097" h="7049" extrusionOk="0">
                  <a:moveTo>
                    <a:pt x="6108" y="3751"/>
                  </a:moveTo>
                  <a:lnTo>
                    <a:pt x="8502" y="4620"/>
                  </a:lnTo>
                  <a:lnTo>
                    <a:pt x="7894" y="4894"/>
                  </a:lnTo>
                  <a:cubicBezTo>
                    <a:pt x="7847" y="4917"/>
                    <a:pt x="7811" y="4953"/>
                    <a:pt x="7799" y="5013"/>
                  </a:cubicBezTo>
                  <a:cubicBezTo>
                    <a:pt x="7787" y="5060"/>
                    <a:pt x="7799" y="5120"/>
                    <a:pt x="7847" y="5155"/>
                  </a:cubicBezTo>
                  <a:lnTo>
                    <a:pt x="8752" y="6060"/>
                  </a:lnTo>
                  <a:lnTo>
                    <a:pt x="8406" y="6406"/>
                  </a:lnTo>
                  <a:lnTo>
                    <a:pt x="7501" y="5489"/>
                  </a:lnTo>
                  <a:cubicBezTo>
                    <a:pt x="7478" y="5465"/>
                    <a:pt x="7430" y="5453"/>
                    <a:pt x="7394" y="5453"/>
                  </a:cubicBezTo>
                  <a:lnTo>
                    <a:pt x="7370" y="5453"/>
                  </a:lnTo>
                  <a:cubicBezTo>
                    <a:pt x="7323" y="5465"/>
                    <a:pt x="7275" y="5489"/>
                    <a:pt x="7251" y="5536"/>
                  </a:cubicBezTo>
                  <a:lnTo>
                    <a:pt x="6966" y="6156"/>
                  </a:lnTo>
                  <a:lnTo>
                    <a:pt x="6108" y="3751"/>
                  </a:lnTo>
                  <a:close/>
                  <a:moveTo>
                    <a:pt x="155" y="0"/>
                  </a:moveTo>
                  <a:cubicBezTo>
                    <a:pt x="60" y="0"/>
                    <a:pt x="0" y="83"/>
                    <a:pt x="0" y="155"/>
                  </a:cubicBezTo>
                  <a:lnTo>
                    <a:pt x="0" y="6894"/>
                  </a:lnTo>
                  <a:cubicBezTo>
                    <a:pt x="0" y="6989"/>
                    <a:pt x="72" y="7049"/>
                    <a:pt x="155" y="7049"/>
                  </a:cubicBezTo>
                  <a:lnTo>
                    <a:pt x="7573" y="7049"/>
                  </a:lnTo>
                  <a:cubicBezTo>
                    <a:pt x="7668" y="7049"/>
                    <a:pt x="7728" y="6965"/>
                    <a:pt x="7728" y="6894"/>
                  </a:cubicBezTo>
                  <a:lnTo>
                    <a:pt x="7728" y="6156"/>
                  </a:lnTo>
                  <a:lnTo>
                    <a:pt x="8204" y="6632"/>
                  </a:lnTo>
                  <a:cubicBezTo>
                    <a:pt x="8263" y="6691"/>
                    <a:pt x="8335" y="6715"/>
                    <a:pt x="8430" y="6715"/>
                  </a:cubicBezTo>
                  <a:cubicBezTo>
                    <a:pt x="8513" y="6715"/>
                    <a:pt x="8585" y="6691"/>
                    <a:pt x="8644" y="6632"/>
                  </a:cubicBezTo>
                  <a:lnTo>
                    <a:pt x="8990" y="6287"/>
                  </a:lnTo>
                  <a:cubicBezTo>
                    <a:pt x="9097" y="6156"/>
                    <a:pt x="9097" y="5953"/>
                    <a:pt x="8978" y="5822"/>
                  </a:cubicBezTo>
                  <a:lnTo>
                    <a:pt x="8228" y="5084"/>
                  </a:lnTo>
                  <a:lnTo>
                    <a:pt x="8644" y="4882"/>
                  </a:lnTo>
                  <a:cubicBezTo>
                    <a:pt x="8763" y="4822"/>
                    <a:pt x="8835" y="4703"/>
                    <a:pt x="8823" y="4584"/>
                  </a:cubicBezTo>
                  <a:cubicBezTo>
                    <a:pt x="8811" y="4465"/>
                    <a:pt x="8740" y="4346"/>
                    <a:pt x="8621" y="4310"/>
                  </a:cubicBezTo>
                  <a:lnTo>
                    <a:pt x="7728" y="3989"/>
                  </a:lnTo>
                  <a:lnTo>
                    <a:pt x="7728" y="1762"/>
                  </a:lnTo>
                  <a:cubicBezTo>
                    <a:pt x="7728" y="1667"/>
                    <a:pt x="7656" y="1607"/>
                    <a:pt x="7573" y="1607"/>
                  </a:cubicBezTo>
                  <a:cubicBezTo>
                    <a:pt x="7489" y="1607"/>
                    <a:pt x="7430" y="1691"/>
                    <a:pt x="7430" y="1762"/>
                  </a:cubicBezTo>
                  <a:lnTo>
                    <a:pt x="7430" y="3893"/>
                  </a:lnTo>
                  <a:lnTo>
                    <a:pt x="6227" y="3453"/>
                  </a:lnTo>
                  <a:cubicBezTo>
                    <a:pt x="6193" y="3442"/>
                    <a:pt x="6158" y="3437"/>
                    <a:pt x="6124" y="3437"/>
                  </a:cubicBezTo>
                  <a:cubicBezTo>
                    <a:pt x="6041" y="3437"/>
                    <a:pt x="5962" y="3469"/>
                    <a:pt x="5894" y="3536"/>
                  </a:cubicBezTo>
                  <a:cubicBezTo>
                    <a:pt x="5799" y="3620"/>
                    <a:pt x="5775" y="3739"/>
                    <a:pt x="5823" y="3858"/>
                  </a:cubicBezTo>
                  <a:lnTo>
                    <a:pt x="6085" y="4620"/>
                  </a:lnTo>
                  <a:lnTo>
                    <a:pt x="2727" y="4620"/>
                  </a:lnTo>
                  <a:cubicBezTo>
                    <a:pt x="2632" y="4620"/>
                    <a:pt x="2572" y="4691"/>
                    <a:pt x="2572" y="4763"/>
                  </a:cubicBezTo>
                  <a:cubicBezTo>
                    <a:pt x="2572" y="4858"/>
                    <a:pt x="2644" y="4917"/>
                    <a:pt x="2727" y="4917"/>
                  </a:cubicBezTo>
                  <a:lnTo>
                    <a:pt x="6204" y="4917"/>
                  </a:lnTo>
                  <a:lnTo>
                    <a:pt x="6311" y="5215"/>
                  </a:lnTo>
                  <a:lnTo>
                    <a:pt x="2727" y="5215"/>
                  </a:lnTo>
                  <a:cubicBezTo>
                    <a:pt x="2632" y="5215"/>
                    <a:pt x="2572" y="5286"/>
                    <a:pt x="2572" y="5358"/>
                  </a:cubicBezTo>
                  <a:cubicBezTo>
                    <a:pt x="2572" y="5453"/>
                    <a:pt x="2644" y="5513"/>
                    <a:pt x="2727" y="5513"/>
                  </a:cubicBezTo>
                  <a:lnTo>
                    <a:pt x="6418" y="5513"/>
                  </a:lnTo>
                  <a:lnTo>
                    <a:pt x="6668" y="6239"/>
                  </a:lnTo>
                  <a:cubicBezTo>
                    <a:pt x="6716" y="6358"/>
                    <a:pt x="6811" y="6453"/>
                    <a:pt x="6954" y="6453"/>
                  </a:cubicBezTo>
                  <a:cubicBezTo>
                    <a:pt x="7085" y="6453"/>
                    <a:pt x="7204" y="6394"/>
                    <a:pt x="7251" y="6275"/>
                  </a:cubicBezTo>
                  <a:lnTo>
                    <a:pt x="7406" y="5929"/>
                  </a:lnTo>
                  <a:lnTo>
                    <a:pt x="7406" y="6727"/>
                  </a:lnTo>
                  <a:lnTo>
                    <a:pt x="298" y="6727"/>
                  </a:lnTo>
                  <a:lnTo>
                    <a:pt x="298" y="155"/>
                  </a:lnTo>
                  <a:cubicBezTo>
                    <a:pt x="298" y="60"/>
                    <a:pt x="227" y="0"/>
                    <a:pt x="155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" name="Google Shape;1274;p13">
            <a:extLst>
              <a:ext uri="{FF2B5EF4-FFF2-40B4-BE49-F238E27FC236}">
                <a16:creationId xmlns:a16="http://schemas.microsoft.com/office/drawing/2014/main" id="{2391332F-35C3-7FC4-9994-574F6730187B}"/>
              </a:ext>
            </a:extLst>
          </p:cNvPr>
          <p:cNvSpPr/>
          <p:nvPr/>
        </p:nvSpPr>
        <p:spPr>
          <a:xfrm>
            <a:off x="5864810" y="3528913"/>
            <a:ext cx="440933" cy="443703"/>
          </a:xfrm>
          <a:custGeom>
            <a:avLst/>
            <a:gdLst/>
            <a:ahLst/>
            <a:cxnLst/>
            <a:rect l="l" t="t" r="r" b="b"/>
            <a:pathLst>
              <a:path w="10812" h="10811" extrusionOk="0">
                <a:moveTo>
                  <a:pt x="2769" y="2858"/>
                </a:moveTo>
                <a:cubicBezTo>
                  <a:pt x="2830" y="2858"/>
                  <a:pt x="2892" y="2866"/>
                  <a:pt x="2954" y="2881"/>
                </a:cubicBezTo>
                <a:cubicBezTo>
                  <a:pt x="3251" y="2941"/>
                  <a:pt x="3489" y="3191"/>
                  <a:pt x="3549" y="3489"/>
                </a:cubicBezTo>
                <a:cubicBezTo>
                  <a:pt x="3608" y="3774"/>
                  <a:pt x="3501" y="4036"/>
                  <a:pt x="3275" y="4227"/>
                </a:cubicBezTo>
                <a:cubicBezTo>
                  <a:pt x="3132" y="4346"/>
                  <a:pt x="3037" y="4548"/>
                  <a:pt x="3037" y="4739"/>
                </a:cubicBezTo>
                <a:lnTo>
                  <a:pt x="3037" y="5084"/>
                </a:lnTo>
                <a:cubicBezTo>
                  <a:pt x="3037" y="5346"/>
                  <a:pt x="3263" y="5572"/>
                  <a:pt x="3525" y="5572"/>
                </a:cubicBezTo>
                <a:lnTo>
                  <a:pt x="5228" y="5572"/>
                </a:lnTo>
                <a:lnTo>
                  <a:pt x="5228" y="7263"/>
                </a:lnTo>
                <a:cubicBezTo>
                  <a:pt x="5228" y="7370"/>
                  <a:pt x="5156" y="7441"/>
                  <a:pt x="5049" y="7441"/>
                </a:cubicBezTo>
                <a:lnTo>
                  <a:pt x="4704" y="7441"/>
                </a:lnTo>
                <a:cubicBezTo>
                  <a:pt x="4597" y="7441"/>
                  <a:pt x="4513" y="7406"/>
                  <a:pt x="4442" y="7322"/>
                </a:cubicBezTo>
                <a:cubicBezTo>
                  <a:pt x="4225" y="7076"/>
                  <a:pt x="3925" y="6935"/>
                  <a:pt x="3599" y="6935"/>
                </a:cubicBezTo>
                <a:cubicBezTo>
                  <a:pt x="3532" y="6935"/>
                  <a:pt x="3463" y="6941"/>
                  <a:pt x="3394" y="6953"/>
                </a:cubicBezTo>
                <a:cubicBezTo>
                  <a:pt x="2965" y="7025"/>
                  <a:pt x="2620" y="7370"/>
                  <a:pt x="2537" y="7787"/>
                </a:cubicBezTo>
                <a:cubicBezTo>
                  <a:pt x="2453" y="8120"/>
                  <a:pt x="2549" y="8454"/>
                  <a:pt x="2751" y="8715"/>
                </a:cubicBezTo>
                <a:cubicBezTo>
                  <a:pt x="2965" y="8965"/>
                  <a:pt x="3275" y="9108"/>
                  <a:pt x="3608" y="9108"/>
                </a:cubicBezTo>
                <a:cubicBezTo>
                  <a:pt x="3930" y="9108"/>
                  <a:pt x="4227" y="8965"/>
                  <a:pt x="4442" y="8715"/>
                </a:cubicBezTo>
                <a:cubicBezTo>
                  <a:pt x="4501" y="8632"/>
                  <a:pt x="4585" y="8608"/>
                  <a:pt x="4692" y="8608"/>
                </a:cubicBezTo>
                <a:lnTo>
                  <a:pt x="5037" y="8608"/>
                </a:lnTo>
                <a:cubicBezTo>
                  <a:pt x="5132" y="8608"/>
                  <a:pt x="5216" y="8680"/>
                  <a:pt x="5216" y="8787"/>
                </a:cubicBezTo>
                <a:lnTo>
                  <a:pt x="5216" y="10501"/>
                </a:lnTo>
                <a:lnTo>
                  <a:pt x="846" y="10501"/>
                </a:lnTo>
                <a:cubicBezTo>
                  <a:pt x="572" y="10501"/>
                  <a:pt x="334" y="10263"/>
                  <a:pt x="334" y="9977"/>
                </a:cubicBezTo>
                <a:lnTo>
                  <a:pt x="334" y="5572"/>
                </a:lnTo>
                <a:lnTo>
                  <a:pt x="2025" y="5572"/>
                </a:lnTo>
                <a:cubicBezTo>
                  <a:pt x="2299" y="5572"/>
                  <a:pt x="2513" y="5346"/>
                  <a:pt x="2513" y="5084"/>
                </a:cubicBezTo>
                <a:lnTo>
                  <a:pt x="2513" y="4727"/>
                </a:lnTo>
                <a:cubicBezTo>
                  <a:pt x="2513" y="4513"/>
                  <a:pt x="2430" y="4334"/>
                  <a:pt x="2299" y="4215"/>
                </a:cubicBezTo>
                <a:cubicBezTo>
                  <a:pt x="2120" y="4072"/>
                  <a:pt x="2013" y="3858"/>
                  <a:pt x="2013" y="3620"/>
                </a:cubicBezTo>
                <a:cubicBezTo>
                  <a:pt x="2013" y="3381"/>
                  <a:pt x="2120" y="3179"/>
                  <a:pt x="2299" y="3024"/>
                </a:cubicBezTo>
                <a:cubicBezTo>
                  <a:pt x="2431" y="2919"/>
                  <a:pt x="2596" y="2858"/>
                  <a:pt x="2769" y="2858"/>
                </a:cubicBezTo>
                <a:close/>
                <a:moveTo>
                  <a:pt x="10014" y="298"/>
                </a:moveTo>
                <a:cubicBezTo>
                  <a:pt x="10300" y="298"/>
                  <a:pt x="10538" y="536"/>
                  <a:pt x="10538" y="822"/>
                </a:cubicBezTo>
                <a:lnTo>
                  <a:pt x="10538" y="5239"/>
                </a:lnTo>
                <a:lnTo>
                  <a:pt x="10312" y="5239"/>
                </a:lnTo>
                <a:cubicBezTo>
                  <a:pt x="10228" y="5239"/>
                  <a:pt x="10157" y="5322"/>
                  <a:pt x="10157" y="5406"/>
                </a:cubicBezTo>
                <a:cubicBezTo>
                  <a:pt x="10157" y="5501"/>
                  <a:pt x="10228" y="5572"/>
                  <a:pt x="10312" y="5572"/>
                </a:cubicBezTo>
                <a:lnTo>
                  <a:pt x="10490" y="5572"/>
                </a:lnTo>
                <a:lnTo>
                  <a:pt x="10490" y="9977"/>
                </a:lnTo>
                <a:cubicBezTo>
                  <a:pt x="10490" y="10263"/>
                  <a:pt x="10252" y="10501"/>
                  <a:pt x="9978" y="10501"/>
                </a:cubicBezTo>
                <a:lnTo>
                  <a:pt x="5573" y="10501"/>
                </a:lnTo>
                <a:lnTo>
                  <a:pt x="5573" y="8799"/>
                </a:lnTo>
                <a:cubicBezTo>
                  <a:pt x="5573" y="8537"/>
                  <a:pt x="5347" y="8311"/>
                  <a:pt x="5073" y="8311"/>
                </a:cubicBezTo>
                <a:lnTo>
                  <a:pt x="4739" y="8311"/>
                </a:lnTo>
                <a:cubicBezTo>
                  <a:pt x="4525" y="8311"/>
                  <a:pt x="4347" y="8394"/>
                  <a:pt x="4227" y="8537"/>
                </a:cubicBezTo>
                <a:cubicBezTo>
                  <a:pt x="4085" y="8715"/>
                  <a:pt x="3870" y="8811"/>
                  <a:pt x="3632" y="8811"/>
                </a:cubicBezTo>
                <a:cubicBezTo>
                  <a:pt x="3394" y="8811"/>
                  <a:pt x="3192" y="8715"/>
                  <a:pt x="3037" y="8537"/>
                </a:cubicBezTo>
                <a:cubicBezTo>
                  <a:pt x="2894" y="8358"/>
                  <a:pt x="2834" y="8120"/>
                  <a:pt x="2894" y="7882"/>
                </a:cubicBezTo>
                <a:cubicBezTo>
                  <a:pt x="2954" y="7584"/>
                  <a:pt x="3204" y="7346"/>
                  <a:pt x="3501" y="7287"/>
                </a:cubicBezTo>
                <a:cubicBezTo>
                  <a:pt x="3557" y="7275"/>
                  <a:pt x="3612" y="7269"/>
                  <a:pt x="3665" y="7269"/>
                </a:cubicBezTo>
                <a:cubicBezTo>
                  <a:pt x="3887" y="7269"/>
                  <a:pt x="4086" y="7367"/>
                  <a:pt x="4239" y="7549"/>
                </a:cubicBezTo>
                <a:cubicBezTo>
                  <a:pt x="4358" y="7703"/>
                  <a:pt x="4561" y="7787"/>
                  <a:pt x="4751" y="7787"/>
                </a:cubicBezTo>
                <a:lnTo>
                  <a:pt x="5097" y="7787"/>
                </a:lnTo>
                <a:cubicBezTo>
                  <a:pt x="5359" y="7787"/>
                  <a:pt x="5585" y="7561"/>
                  <a:pt x="5585" y="7299"/>
                </a:cubicBezTo>
                <a:lnTo>
                  <a:pt x="5585" y="5596"/>
                </a:lnTo>
                <a:lnTo>
                  <a:pt x="7275" y="5596"/>
                </a:lnTo>
                <a:cubicBezTo>
                  <a:pt x="7383" y="5596"/>
                  <a:pt x="7454" y="5679"/>
                  <a:pt x="7454" y="5775"/>
                </a:cubicBezTo>
                <a:lnTo>
                  <a:pt x="7454" y="6120"/>
                </a:lnTo>
                <a:cubicBezTo>
                  <a:pt x="7454" y="6227"/>
                  <a:pt x="7418" y="6310"/>
                  <a:pt x="7335" y="6394"/>
                </a:cubicBezTo>
                <a:cubicBezTo>
                  <a:pt x="7037" y="6644"/>
                  <a:pt x="6894" y="7025"/>
                  <a:pt x="6966" y="7430"/>
                </a:cubicBezTo>
                <a:cubicBezTo>
                  <a:pt x="7037" y="7858"/>
                  <a:pt x="7383" y="8203"/>
                  <a:pt x="7799" y="8299"/>
                </a:cubicBezTo>
                <a:cubicBezTo>
                  <a:pt x="7871" y="8311"/>
                  <a:pt x="7954" y="8323"/>
                  <a:pt x="8037" y="8323"/>
                </a:cubicBezTo>
                <a:cubicBezTo>
                  <a:pt x="8288" y="8323"/>
                  <a:pt x="8526" y="8239"/>
                  <a:pt x="8728" y="8084"/>
                </a:cubicBezTo>
                <a:cubicBezTo>
                  <a:pt x="8978" y="7882"/>
                  <a:pt x="9121" y="7561"/>
                  <a:pt x="9121" y="7239"/>
                </a:cubicBezTo>
                <a:cubicBezTo>
                  <a:pt x="9121" y="6906"/>
                  <a:pt x="8978" y="6608"/>
                  <a:pt x="8728" y="6406"/>
                </a:cubicBezTo>
                <a:cubicBezTo>
                  <a:pt x="8645" y="6346"/>
                  <a:pt x="8621" y="6251"/>
                  <a:pt x="8621" y="6132"/>
                </a:cubicBezTo>
                <a:lnTo>
                  <a:pt x="8621" y="5798"/>
                </a:lnTo>
                <a:cubicBezTo>
                  <a:pt x="8621" y="5691"/>
                  <a:pt x="8692" y="5620"/>
                  <a:pt x="8799" y="5620"/>
                </a:cubicBezTo>
                <a:lnTo>
                  <a:pt x="9645" y="5620"/>
                </a:lnTo>
                <a:cubicBezTo>
                  <a:pt x="9740" y="5620"/>
                  <a:pt x="9812" y="5536"/>
                  <a:pt x="9812" y="5453"/>
                </a:cubicBezTo>
                <a:cubicBezTo>
                  <a:pt x="9812" y="5358"/>
                  <a:pt x="9740" y="5286"/>
                  <a:pt x="9645" y="5286"/>
                </a:cubicBezTo>
                <a:lnTo>
                  <a:pt x="8799" y="5286"/>
                </a:lnTo>
                <a:cubicBezTo>
                  <a:pt x="8526" y="5286"/>
                  <a:pt x="8311" y="5513"/>
                  <a:pt x="8311" y="5775"/>
                </a:cubicBezTo>
                <a:lnTo>
                  <a:pt x="8311" y="6120"/>
                </a:lnTo>
                <a:cubicBezTo>
                  <a:pt x="8311" y="6334"/>
                  <a:pt x="8395" y="6513"/>
                  <a:pt x="8526" y="6632"/>
                </a:cubicBezTo>
                <a:cubicBezTo>
                  <a:pt x="8704" y="6775"/>
                  <a:pt x="8811" y="6989"/>
                  <a:pt x="8811" y="7227"/>
                </a:cubicBezTo>
                <a:cubicBezTo>
                  <a:pt x="8811" y="7465"/>
                  <a:pt x="8704" y="7668"/>
                  <a:pt x="8526" y="7822"/>
                </a:cubicBezTo>
                <a:cubicBezTo>
                  <a:pt x="8394" y="7928"/>
                  <a:pt x="8229" y="7988"/>
                  <a:pt x="8056" y="7988"/>
                </a:cubicBezTo>
                <a:cubicBezTo>
                  <a:pt x="7995" y="7988"/>
                  <a:pt x="7933" y="7981"/>
                  <a:pt x="7871" y="7965"/>
                </a:cubicBezTo>
                <a:cubicBezTo>
                  <a:pt x="7573" y="7906"/>
                  <a:pt x="7335" y="7656"/>
                  <a:pt x="7275" y="7358"/>
                </a:cubicBezTo>
                <a:cubicBezTo>
                  <a:pt x="7216" y="7072"/>
                  <a:pt x="7323" y="6810"/>
                  <a:pt x="7549" y="6608"/>
                </a:cubicBezTo>
                <a:cubicBezTo>
                  <a:pt x="7692" y="6489"/>
                  <a:pt x="7787" y="6298"/>
                  <a:pt x="7787" y="6108"/>
                </a:cubicBezTo>
                <a:lnTo>
                  <a:pt x="7787" y="5763"/>
                </a:lnTo>
                <a:cubicBezTo>
                  <a:pt x="7787" y="5501"/>
                  <a:pt x="7561" y="5275"/>
                  <a:pt x="7287" y="5275"/>
                </a:cubicBezTo>
                <a:lnTo>
                  <a:pt x="5597" y="5275"/>
                </a:lnTo>
                <a:lnTo>
                  <a:pt x="5597" y="3572"/>
                </a:lnTo>
                <a:cubicBezTo>
                  <a:pt x="5597" y="3477"/>
                  <a:pt x="5668" y="3393"/>
                  <a:pt x="5775" y="3393"/>
                </a:cubicBezTo>
                <a:lnTo>
                  <a:pt x="6121" y="3393"/>
                </a:lnTo>
                <a:cubicBezTo>
                  <a:pt x="6216" y="3393"/>
                  <a:pt x="6311" y="3441"/>
                  <a:pt x="6383" y="3512"/>
                </a:cubicBezTo>
                <a:cubicBezTo>
                  <a:pt x="6592" y="3762"/>
                  <a:pt x="6901" y="3911"/>
                  <a:pt x="7234" y="3911"/>
                </a:cubicBezTo>
                <a:cubicBezTo>
                  <a:pt x="7299" y="3911"/>
                  <a:pt x="7364" y="3905"/>
                  <a:pt x="7430" y="3893"/>
                </a:cubicBezTo>
                <a:cubicBezTo>
                  <a:pt x="7859" y="3810"/>
                  <a:pt x="8204" y="3477"/>
                  <a:pt x="8288" y="3060"/>
                </a:cubicBezTo>
                <a:cubicBezTo>
                  <a:pt x="8359" y="2727"/>
                  <a:pt x="8276" y="2381"/>
                  <a:pt x="8061" y="2131"/>
                </a:cubicBezTo>
                <a:cubicBezTo>
                  <a:pt x="7859" y="1881"/>
                  <a:pt x="7549" y="1726"/>
                  <a:pt x="7216" y="1726"/>
                </a:cubicBezTo>
                <a:cubicBezTo>
                  <a:pt x="6894" y="1726"/>
                  <a:pt x="6597" y="1881"/>
                  <a:pt x="6383" y="2131"/>
                </a:cubicBezTo>
                <a:cubicBezTo>
                  <a:pt x="6323" y="2203"/>
                  <a:pt x="6240" y="2238"/>
                  <a:pt x="6132" y="2238"/>
                </a:cubicBezTo>
                <a:lnTo>
                  <a:pt x="5787" y="2238"/>
                </a:lnTo>
                <a:cubicBezTo>
                  <a:pt x="5680" y="2238"/>
                  <a:pt x="5609" y="2167"/>
                  <a:pt x="5609" y="2060"/>
                </a:cubicBezTo>
                <a:lnTo>
                  <a:pt x="5609" y="1215"/>
                </a:lnTo>
                <a:cubicBezTo>
                  <a:pt x="5609" y="1119"/>
                  <a:pt x="5537" y="1048"/>
                  <a:pt x="5442" y="1048"/>
                </a:cubicBezTo>
                <a:cubicBezTo>
                  <a:pt x="5359" y="1048"/>
                  <a:pt x="5287" y="1119"/>
                  <a:pt x="5287" y="1215"/>
                </a:cubicBezTo>
                <a:lnTo>
                  <a:pt x="5287" y="2060"/>
                </a:lnTo>
                <a:cubicBezTo>
                  <a:pt x="5287" y="2322"/>
                  <a:pt x="5501" y="2548"/>
                  <a:pt x="5775" y="2548"/>
                </a:cubicBezTo>
                <a:lnTo>
                  <a:pt x="6121" y="2548"/>
                </a:lnTo>
                <a:cubicBezTo>
                  <a:pt x="6323" y="2548"/>
                  <a:pt x="6502" y="2465"/>
                  <a:pt x="6621" y="2322"/>
                </a:cubicBezTo>
                <a:cubicBezTo>
                  <a:pt x="6775" y="2143"/>
                  <a:pt x="6978" y="2048"/>
                  <a:pt x="7216" y="2048"/>
                </a:cubicBezTo>
                <a:cubicBezTo>
                  <a:pt x="7454" y="2048"/>
                  <a:pt x="7668" y="2143"/>
                  <a:pt x="7811" y="2322"/>
                </a:cubicBezTo>
                <a:cubicBezTo>
                  <a:pt x="7966" y="2500"/>
                  <a:pt x="8026" y="2739"/>
                  <a:pt x="7966" y="2977"/>
                </a:cubicBezTo>
                <a:cubicBezTo>
                  <a:pt x="7907" y="3274"/>
                  <a:pt x="7656" y="3512"/>
                  <a:pt x="7359" y="3572"/>
                </a:cubicBezTo>
                <a:cubicBezTo>
                  <a:pt x="7303" y="3584"/>
                  <a:pt x="7248" y="3589"/>
                  <a:pt x="7193" y="3589"/>
                </a:cubicBezTo>
                <a:cubicBezTo>
                  <a:pt x="6969" y="3589"/>
                  <a:pt x="6762" y="3492"/>
                  <a:pt x="6609" y="3310"/>
                </a:cubicBezTo>
                <a:cubicBezTo>
                  <a:pt x="6490" y="3155"/>
                  <a:pt x="6299" y="3072"/>
                  <a:pt x="6097" y="3072"/>
                </a:cubicBezTo>
                <a:lnTo>
                  <a:pt x="5763" y="3072"/>
                </a:lnTo>
                <a:cubicBezTo>
                  <a:pt x="5490" y="3072"/>
                  <a:pt x="5275" y="3298"/>
                  <a:pt x="5275" y="3560"/>
                </a:cubicBezTo>
                <a:lnTo>
                  <a:pt x="5275" y="5263"/>
                </a:lnTo>
                <a:lnTo>
                  <a:pt x="3573" y="5263"/>
                </a:lnTo>
                <a:cubicBezTo>
                  <a:pt x="3465" y="5263"/>
                  <a:pt x="3394" y="5179"/>
                  <a:pt x="3394" y="5084"/>
                </a:cubicBezTo>
                <a:lnTo>
                  <a:pt x="3394" y="4727"/>
                </a:lnTo>
                <a:cubicBezTo>
                  <a:pt x="3394" y="4620"/>
                  <a:pt x="3442" y="4524"/>
                  <a:pt x="3513" y="4453"/>
                </a:cubicBezTo>
                <a:cubicBezTo>
                  <a:pt x="3811" y="4203"/>
                  <a:pt x="3954" y="3810"/>
                  <a:pt x="3882" y="3417"/>
                </a:cubicBezTo>
                <a:cubicBezTo>
                  <a:pt x="3811" y="2977"/>
                  <a:pt x="3465" y="2643"/>
                  <a:pt x="3049" y="2548"/>
                </a:cubicBezTo>
                <a:cubicBezTo>
                  <a:pt x="2973" y="2531"/>
                  <a:pt x="2896" y="2523"/>
                  <a:pt x="2820" y="2523"/>
                </a:cubicBezTo>
                <a:cubicBezTo>
                  <a:pt x="2570" y="2523"/>
                  <a:pt x="2323" y="2610"/>
                  <a:pt x="2132" y="2774"/>
                </a:cubicBezTo>
                <a:cubicBezTo>
                  <a:pt x="1870" y="2977"/>
                  <a:pt x="1727" y="3298"/>
                  <a:pt x="1727" y="3620"/>
                </a:cubicBezTo>
                <a:cubicBezTo>
                  <a:pt x="1727" y="3941"/>
                  <a:pt x="1870" y="4239"/>
                  <a:pt x="2132" y="4453"/>
                </a:cubicBezTo>
                <a:cubicBezTo>
                  <a:pt x="2203" y="4513"/>
                  <a:pt x="2227" y="4608"/>
                  <a:pt x="2227" y="4703"/>
                </a:cubicBezTo>
                <a:lnTo>
                  <a:pt x="2227" y="5048"/>
                </a:lnTo>
                <a:cubicBezTo>
                  <a:pt x="2227" y="5155"/>
                  <a:pt x="2156" y="5227"/>
                  <a:pt x="2049" y="5227"/>
                </a:cubicBezTo>
                <a:lnTo>
                  <a:pt x="358" y="5227"/>
                </a:lnTo>
                <a:lnTo>
                  <a:pt x="358" y="822"/>
                </a:lnTo>
                <a:cubicBezTo>
                  <a:pt x="358" y="536"/>
                  <a:pt x="596" y="298"/>
                  <a:pt x="882" y="298"/>
                </a:cubicBezTo>
                <a:lnTo>
                  <a:pt x="5287" y="298"/>
                </a:lnTo>
                <a:lnTo>
                  <a:pt x="5287" y="476"/>
                </a:lnTo>
                <a:cubicBezTo>
                  <a:pt x="5287" y="572"/>
                  <a:pt x="5359" y="643"/>
                  <a:pt x="5442" y="643"/>
                </a:cubicBezTo>
                <a:cubicBezTo>
                  <a:pt x="5537" y="643"/>
                  <a:pt x="5609" y="572"/>
                  <a:pt x="5609" y="476"/>
                </a:cubicBezTo>
                <a:lnTo>
                  <a:pt x="5609" y="298"/>
                </a:lnTo>
                <a:close/>
                <a:moveTo>
                  <a:pt x="834" y="0"/>
                </a:moveTo>
                <a:cubicBezTo>
                  <a:pt x="370" y="0"/>
                  <a:pt x="1" y="381"/>
                  <a:pt x="1" y="834"/>
                </a:cubicBezTo>
                <a:lnTo>
                  <a:pt x="1" y="9977"/>
                </a:lnTo>
                <a:cubicBezTo>
                  <a:pt x="1" y="10442"/>
                  <a:pt x="370" y="10811"/>
                  <a:pt x="834" y="10811"/>
                </a:cubicBezTo>
                <a:lnTo>
                  <a:pt x="9978" y="10811"/>
                </a:lnTo>
                <a:cubicBezTo>
                  <a:pt x="10431" y="10811"/>
                  <a:pt x="10812" y="10442"/>
                  <a:pt x="10812" y="9977"/>
                </a:cubicBezTo>
                <a:lnTo>
                  <a:pt x="10812" y="834"/>
                </a:lnTo>
                <a:cubicBezTo>
                  <a:pt x="10812" y="381"/>
                  <a:pt x="10431" y="0"/>
                  <a:pt x="9978" y="0"/>
                </a:cubicBezTo>
                <a:close/>
              </a:path>
            </a:pathLst>
          </a:custGeom>
          <a:solidFill>
            <a:srgbClr val="F3D57A"/>
          </a:solidFill>
          <a:ln>
            <a:solidFill>
              <a:srgbClr val="002855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75;p13">
            <a:extLst>
              <a:ext uri="{FF2B5EF4-FFF2-40B4-BE49-F238E27FC236}">
                <a16:creationId xmlns:a16="http://schemas.microsoft.com/office/drawing/2014/main" id="{14EFE261-88CA-E85B-1BBD-38FE1D6AB370}"/>
              </a:ext>
            </a:extLst>
          </p:cNvPr>
          <p:cNvSpPr/>
          <p:nvPr/>
        </p:nvSpPr>
        <p:spPr>
          <a:xfrm>
            <a:off x="4567630" y="3518928"/>
            <a:ext cx="478294" cy="456735"/>
          </a:xfrm>
          <a:custGeom>
            <a:avLst/>
            <a:gdLst/>
            <a:ahLst/>
            <a:cxnLst/>
            <a:rect l="l" t="t" r="r" b="b"/>
            <a:pathLst>
              <a:path w="11193" h="11205" extrusionOk="0">
                <a:moveTo>
                  <a:pt x="3763" y="358"/>
                </a:moveTo>
                <a:cubicBezTo>
                  <a:pt x="4096" y="358"/>
                  <a:pt x="4346" y="632"/>
                  <a:pt x="4346" y="941"/>
                </a:cubicBezTo>
                <a:cubicBezTo>
                  <a:pt x="4346" y="1144"/>
                  <a:pt x="4239" y="1346"/>
                  <a:pt x="4061" y="1441"/>
                </a:cubicBezTo>
                <a:cubicBezTo>
                  <a:pt x="4013" y="1477"/>
                  <a:pt x="3977" y="1536"/>
                  <a:pt x="3977" y="1596"/>
                </a:cubicBezTo>
                <a:lnTo>
                  <a:pt x="3977" y="2001"/>
                </a:lnTo>
                <a:cubicBezTo>
                  <a:pt x="3977" y="2096"/>
                  <a:pt x="4049" y="2179"/>
                  <a:pt x="4156" y="2179"/>
                </a:cubicBezTo>
                <a:lnTo>
                  <a:pt x="5394" y="2179"/>
                </a:lnTo>
                <a:lnTo>
                  <a:pt x="5394" y="3406"/>
                </a:lnTo>
                <a:cubicBezTo>
                  <a:pt x="5394" y="3513"/>
                  <a:pt x="5466" y="3584"/>
                  <a:pt x="5573" y="3584"/>
                </a:cubicBezTo>
                <a:lnTo>
                  <a:pt x="5966" y="3584"/>
                </a:lnTo>
                <a:cubicBezTo>
                  <a:pt x="6025" y="3584"/>
                  <a:pt x="6085" y="3561"/>
                  <a:pt x="6120" y="3501"/>
                </a:cubicBezTo>
                <a:cubicBezTo>
                  <a:pt x="6228" y="3322"/>
                  <a:pt x="6418" y="3215"/>
                  <a:pt x="6620" y="3215"/>
                </a:cubicBezTo>
                <a:cubicBezTo>
                  <a:pt x="6954" y="3215"/>
                  <a:pt x="7204" y="3489"/>
                  <a:pt x="7204" y="3799"/>
                </a:cubicBezTo>
                <a:cubicBezTo>
                  <a:pt x="7204" y="4120"/>
                  <a:pt x="6942" y="4382"/>
                  <a:pt x="6620" y="4382"/>
                </a:cubicBezTo>
                <a:cubicBezTo>
                  <a:pt x="6418" y="4382"/>
                  <a:pt x="6228" y="4275"/>
                  <a:pt x="6120" y="4096"/>
                </a:cubicBezTo>
                <a:cubicBezTo>
                  <a:pt x="6085" y="4037"/>
                  <a:pt x="6025" y="4001"/>
                  <a:pt x="5966" y="4001"/>
                </a:cubicBezTo>
                <a:lnTo>
                  <a:pt x="5573" y="4001"/>
                </a:lnTo>
                <a:cubicBezTo>
                  <a:pt x="5466" y="4001"/>
                  <a:pt x="5394" y="4084"/>
                  <a:pt x="5394" y="4180"/>
                </a:cubicBezTo>
                <a:lnTo>
                  <a:pt x="5394" y="5418"/>
                </a:lnTo>
                <a:lnTo>
                  <a:pt x="4334" y="5418"/>
                </a:lnTo>
                <a:lnTo>
                  <a:pt x="4334" y="5299"/>
                </a:lnTo>
                <a:cubicBezTo>
                  <a:pt x="4573" y="5120"/>
                  <a:pt x="4704" y="4834"/>
                  <a:pt x="4704" y="4561"/>
                </a:cubicBezTo>
                <a:cubicBezTo>
                  <a:pt x="4704" y="4037"/>
                  <a:pt x="4287" y="3620"/>
                  <a:pt x="3775" y="3620"/>
                </a:cubicBezTo>
                <a:cubicBezTo>
                  <a:pt x="3251" y="3620"/>
                  <a:pt x="2834" y="4037"/>
                  <a:pt x="2834" y="4561"/>
                </a:cubicBezTo>
                <a:cubicBezTo>
                  <a:pt x="2834" y="4858"/>
                  <a:pt x="2965" y="5132"/>
                  <a:pt x="3203" y="5299"/>
                </a:cubicBezTo>
                <a:lnTo>
                  <a:pt x="3203" y="5430"/>
                </a:lnTo>
                <a:lnTo>
                  <a:pt x="2144" y="5430"/>
                </a:lnTo>
                <a:lnTo>
                  <a:pt x="2144" y="2179"/>
                </a:lnTo>
                <a:lnTo>
                  <a:pt x="3382" y="2179"/>
                </a:lnTo>
                <a:cubicBezTo>
                  <a:pt x="3489" y="2179"/>
                  <a:pt x="3561" y="2096"/>
                  <a:pt x="3561" y="2001"/>
                </a:cubicBezTo>
                <a:lnTo>
                  <a:pt x="3561" y="1596"/>
                </a:lnTo>
                <a:cubicBezTo>
                  <a:pt x="3561" y="1536"/>
                  <a:pt x="3537" y="1477"/>
                  <a:pt x="3465" y="1441"/>
                </a:cubicBezTo>
                <a:cubicBezTo>
                  <a:pt x="3299" y="1346"/>
                  <a:pt x="3191" y="1144"/>
                  <a:pt x="3191" y="941"/>
                </a:cubicBezTo>
                <a:cubicBezTo>
                  <a:pt x="3191" y="608"/>
                  <a:pt x="3453" y="358"/>
                  <a:pt x="3763" y="358"/>
                </a:cubicBezTo>
                <a:close/>
                <a:moveTo>
                  <a:pt x="9014" y="5811"/>
                </a:moveTo>
                <a:lnTo>
                  <a:pt x="9014" y="7799"/>
                </a:lnTo>
                <a:lnTo>
                  <a:pt x="9014" y="8025"/>
                </a:lnTo>
                <a:lnTo>
                  <a:pt x="9014" y="9049"/>
                </a:lnTo>
                <a:lnTo>
                  <a:pt x="7775" y="9049"/>
                </a:lnTo>
                <a:cubicBezTo>
                  <a:pt x="7668" y="9049"/>
                  <a:pt x="7597" y="9121"/>
                  <a:pt x="7597" y="9228"/>
                </a:cubicBezTo>
                <a:lnTo>
                  <a:pt x="7597" y="9633"/>
                </a:lnTo>
                <a:cubicBezTo>
                  <a:pt x="7597" y="9692"/>
                  <a:pt x="7621" y="9752"/>
                  <a:pt x="7680" y="9776"/>
                </a:cubicBezTo>
                <a:cubicBezTo>
                  <a:pt x="7859" y="9883"/>
                  <a:pt x="7966" y="10073"/>
                  <a:pt x="7966" y="10288"/>
                </a:cubicBezTo>
                <a:cubicBezTo>
                  <a:pt x="7966" y="10609"/>
                  <a:pt x="7704" y="10871"/>
                  <a:pt x="7382" y="10871"/>
                </a:cubicBezTo>
                <a:cubicBezTo>
                  <a:pt x="7061" y="10871"/>
                  <a:pt x="6811" y="10597"/>
                  <a:pt x="6811" y="10288"/>
                </a:cubicBezTo>
                <a:cubicBezTo>
                  <a:pt x="6811" y="10073"/>
                  <a:pt x="6906" y="9883"/>
                  <a:pt x="7085" y="9776"/>
                </a:cubicBezTo>
                <a:cubicBezTo>
                  <a:pt x="7144" y="9752"/>
                  <a:pt x="7180" y="9692"/>
                  <a:pt x="7180" y="9633"/>
                </a:cubicBezTo>
                <a:lnTo>
                  <a:pt x="7180" y="9228"/>
                </a:lnTo>
                <a:cubicBezTo>
                  <a:pt x="7180" y="9121"/>
                  <a:pt x="7109" y="9049"/>
                  <a:pt x="7001" y="9049"/>
                </a:cubicBezTo>
                <a:lnTo>
                  <a:pt x="5763" y="9049"/>
                </a:lnTo>
                <a:lnTo>
                  <a:pt x="5763" y="7811"/>
                </a:lnTo>
                <a:cubicBezTo>
                  <a:pt x="5763" y="7716"/>
                  <a:pt x="5692" y="7632"/>
                  <a:pt x="5585" y="7632"/>
                </a:cubicBezTo>
                <a:lnTo>
                  <a:pt x="5180" y="7632"/>
                </a:lnTo>
                <a:cubicBezTo>
                  <a:pt x="5120" y="7632"/>
                  <a:pt x="5061" y="7668"/>
                  <a:pt x="5037" y="7728"/>
                </a:cubicBezTo>
                <a:cubicBezTo>
                  <a:pt x="4930" y="7906"/>
                  <a:pt x="4739" y="8013"/>
                  <a:pt x="4525" y="8013"/>
                </a:cubicBezTo>
                <a:cubicBezTo>
                  <a:pt x="4203" y="8013"/>
                  <a:pt x="3953" y="7740"/>
                  <a:pt x="3953" y="7430"/>
                </a:cubicBezTo>
                <a:cubicBezTo>
                  <a:pt x="3953" y="7120"/>
                  <a:pt x="4215" y="6847"/>
                  <a:pt x="4525" y="6847"/>
                </a:cubicBezTo>
                <a:cubicBezTo>
                  <a:pt x="4739" y="6847"/>
                  <a:pt x="4930" y="6954"/>
                  <a:pt x="5037" y="7132"/>
                </a:cubicBezTo>
                <a:cubicBezTo>
                  <a:pt x="5061" y="7192"/>
                  <a:pt x="5120" y="7216"/>
                  <a:pt x="5180" y="7216"/>
                </a:cubicBezTo>
                <a:lnTo>
                  <a:pt x="5585" y="7216"/>
                </a:lnTo>
                <a:cubicBezTo>
                  <a:pt x="5692" y="7216"/>
                  <a:pt x="5763" y="7144"/>
                  <a:pt x="5763" y="7037"/>
                </a:cubicBezTo>
                <a:lnTo>
                  <a:pt x="5763" y="5811"/>
                </a:lnTo>
                <a:lnTo>
                  <a:pt x="6823" y="5811"/>
                </a:lnTo>
                <a:lnTo>
                  <a:pt x="6823" y="5942"/>
                </a:lnTo>
                <a:cubicBezTo>
                  <a:pt x="6585" y="6120"/>
                  <a:pt x="6454" y="6406"/>
                  <a:pt x="6454" y="6680"/>
                </a:cubicBezTo>
                <a:cubicBezTo>
                  <a:pt x="6454" y="7204"/>
                  <a:pt x="6870" y="7621"/>
                  <a:pt x="7382" y="7621"/>
                </a:cubicBezTo>
                <a:cubicBezTo>
                  <a:pt x="7906" y="7621"/>
                  <a:pt x="8323" y="7204"/>
                  <a:pt x="8323" y="6680"/>
                </a:cubicBezTo>
                <a:cubicBezTo>
                  <a:pt x="8323" y="6382"/>
                  <a:pt x="8192" y="6108"/>
                  <a:pt x="7954" y="5942"/>
                </a:cubicBezTo>
                <a:lnTo>
                  <a:pt x="7954" y="5811"/>
                </a:lnTo>
                <a:close/>
                <a:moveTo>
                  <a:pt x="3799" y="1"/>
                </a:moveTo>
                <a:cubicBezTo>
                  <a:pt x="3275" y="1"/>
                  <a:pt x="2858" y="417"/>
                  <a:pt x="2858" y="941"/>
                </a:cubicBezTo>
                <a:cubicBezTo>
                  <a:pt x="2858" y="1239"/>
                  <a:pt x="3001" y="1525"/>
                  <a:pt x="3239" y="1679"/>
                </a:cubicBezTo>
                <a:lnTo>
                  <a:pt x="3239" y="1822"/>
                </a:lnTo>
                <a:lnTo>
                  <a:pt x="2001" y="1822"/>
                </a:lnTo>
                <a:cubicBezTo>
                  <a:pt x="1894" y="1822"/>
                  <a:pt x="1822" y="1894"/>
                  <a:pt x="1822" y="2001"/>
                </a:cubicBezTo>
                <a:lnTo>
                  <a:pt x="1822" y="5608"/>
                </a:lnTo>
                <a:lnTo>
                  <a:pt x="1822" y="6847"/>
                </a:lnTo>
                <a:lnTo>
                  <a:pt x="1691" y="6847"/>
                </a:lnTo>
                <a:cubicBezTo>
                  <a:pt x="1513" y="6609"/>
                  <a:pt x="1227" y="6478"/>
                  <a:pt x="941" y="6478"/>
                </a:cubicBezTo>
                <a:cubicBezTo>
                  <a:pt x="417" y="6478"/>
                  <a:pt x="1" y="6894"/>
                  <a:pt x="1" y="7406"/>
                </a:cubicBezTo>
                <a:cubicBezTo>
                  <a:pt x="1" y="7930"/>
                  <a:pt x="417" y="8347"/>
                  <a:pt x="941" y="8347"/>
                </a:cubicBezTo>
                <a:cubicBezTo>
                  <a:pt x="1239" y="8347"/>
                  <a:pt x="1525" y="8216"/>
                  <a:pt x="1691" y="7978"/>
                </a:cubicBezTo>
                <a:lnTo>
                  <a:pt x="1822" y="7978"/>
                </a:lnTo>
                <a:lnTo>
                  <a:pt x="1822" y="9216"/>
                </a:lnTo>
                <a:cubicBezTo>
                  <a:pt x="1822" y="9311"/>
                  <a:pt x="1894" y="9395"/>
                  <a:pt x="2001" y="9395"/>
                </a:cubicBezTo>
                <a:lnTo>
                  <a:pt x="2620" y="9395"/>
                </a:lnTo>
                <a:cubicBezTo>
                  <a:pt x="2727" y="9395"/>
                  <a:pt x="2799" y="9311"/>
                  <a:pt x="2799" y="9216"/>
                </a:cubicBezTo>
                <a:cubicBezTo>
                  <a:pt x="2799" y="9109"/>
                  <a:pt x="2727" y="9037"/>
                  <a:pt x="2620" y="9037"/>
                </a:cubicBezTo>
                <a:lnTo>
                  <a:pt x="2179" y="9037"/>
                </a:lnTo>
                <a:lnTo>
                  <a:pt x="2179" y="7799"/>
                </a:lnTo>
                <a:cubicBezTo>
                  <a:pt x="2179" y="7692"/>
                  <a:pt x="2108" y="7621"/>
                  <a:pt x="2001" y="7621"/>
                </a:cubicBezTo>
                <a:lnTo>
                  <a:pt x="1596" y="7621"/>
                </a:lnTo>
                <a:cubicBezTo>
                  <a:pt x="1536" y="7621"/>
                  <a:pt x="1477" y="7644"/>
                  <a:pt x="1453" y="7704"/>
                </a:cubicBezTo>
                <a:cubicBezTo>
                  <a:pt x="1346" y="7882"/>
                  <a:pt x="1155" y="7990"/>
                  <a:pt x="941" y="7990"/>
                </a:cubicBezTo>
                <a:cubicBezTo>
                  <a:pt x="620" y="7990"/>
                  <a:pt x="358" y="7728"/>
                  <a:pt x="358" y="7406"/>
                </a:cubicBezTo>
                <a:cubicBezTo>
                  <a:pt x="358" y="7085"/>
                  <a:pt x="632" y="6835"/>
                  <a:pt x="941" y="6835"/>
                </a:cubicBezTo>
                <a:cubicBezTo>
                  <a:pt x="1155" y="6835"/>
                  <a:pt x="1346" y="6930"/>
                  <a:pt x="1453" y="7109"/>
                </a:cubicBezTo>
                <a:cubicBezTo>
                  <a:pt x="1477" y="7168"/>
                  <a:pt x="1536" y="7204"/>
                  <a:pt x="1596" y="7204"/>
                </a:cubicBezTo>
                <a:lnTo>
                  <a:pt x="2001" y="7204"/>
                </a:lnTo>
                <a:cubicBezTo>
                  <a:pt x="2108" y="7204"/>
                  <a:pt x="2179" y="7132"/>
                  <a:pt x="2179" y="7025"/>
                </a:cubicBezTo>
                <a:lnTo>
                  <a:pt x="2179" y="5787"/>
                </a:lnTo>
                <a:lnTo>
                  <a:pt x="3418" y="5787"/>
                </a:lnTo>
                <a:cubicBezTo>
                  <a:pt x="3513" y="5787"/>
                  <a:pt x="3596" y="5716"/>
                  <a:pt x="3596" y="5608"/>
                </a:cubicBezTo>
                <a:lnTo>
                  <a:pt x="3596" y="5204"/>
                </a:lnTo>
                <a:cubicBezTo>
                  <a:pt x="3596" y="5144"/>
                  <a:pt x="3561" y="5085"/>
                  <a:pt x="3501" y="5061"/>
                </a:cubicBezTo>
                <a:cubicBezTo>
                  <a:pt x="3322" y="4954"/>
                  <a:pt x="3215" y="4763"/>
                  <a:pt x="3215" y="4549"/>
                </a:cubicBezTo>
                <a:cubicBezTo>
                  <a:pt x="3215" y="4227"/>
                  <a:pt x="3489" y="3977"/>
                  <a:pt x="3799" y="3977"/>
                </a:cubicBezTo>
                <a:cubicBezTo>
                  <a:pt x="4132" y="3977"/>
                  <a:pt x="4382" y="4239"/>
                  <a:pt x="4382" y="4549"/>
                </a:cubicBezTo>
                <a:cubicBezTo>
                  <a:pt x="4382" y="4763"/>
                  <a:pt x="4275" y="4954"/>
                  <a:pt x="4096" y="5061"/>
                </a:cubicBezTo>
                <a:cubicBezTo>
                  <a:pt x="4037" y="5085"/>
                  <a:pt x="4013" y="5144"/>
                  <a:pt x="4013" y="5204"/>
                </a:cubicBezTo>
                <a:lnTo>
                  <a:pt x="4013" y="5608"/>
                </a:lnTo>
                <a:cubicBezTo>
                  <a:pt x="4013" y="5716"/>
                  <a:pt x="4084" y="5787"/>
                  <a:pt x="4192" y="5787"/>
                </a:cubicBezTo>
                <a:lnTo>
                  <a:pt x="5418" y="5787"/>
                </a:lnTo>
                <a:lnTo>
                  <a:pt x="5418" y="6847"/>
                </a:lnTo>
                <a:lnTo>
                  <a:pt x="5287" y="6847"/>
                </a:lnTo>
                <a:cubicBezTo>
                  <a:pt x="5108" y="6609"/>
                  <a:pt x="4823" y="6478"/>
                  <a:pt x="4549" y="6478"/>
                </a:cubicBezTo>
                <a:cubicBezTo>
                  <a:pt x="4025" y="6478"/>
                  <a:pt x="3608" y="6894"/>
                  <a:pt x="3608" y="7406"/>
                </a:cubicBezTo>
                <a:cubicBezTo>
                  <a:pt x="3608" y="7930"/>
                  <a:pt x="4025" y="8347"/>
                  <a:pt x="4549" y="8347"/>
                </a:cubicBezTo>
                <a:cubicBezTo>
                  <a:pt x="4846" y="8347"/>
                  <a:pt x="5120" y="8216"/>
                  <a:pt x="5287" y="7978"/>
                </a:cubicBezTo>
                <a:lnTo>
                  <a:pt x="5418" y="7978"/>
                </a:lnTo>
                <a:lnTo>
                  <a:pt x="5418" y="9037"/>
                </a:lnTo>
                <a:lnTo>
                  <a:pt x="3168" y="9037"/>
                </a:lnTo>
                <a:cubicBezTo>
                  <a:pt x="3072" y="9037"/>
                  <a:pt x="3001" y="9109"/>
                  <a:pt x="3001" y="9216"/>
                </a:cubicBezTo>
                <a:cubicBezTo>
                  <a:pt x="3001" y="9311"/>
                  <a:pt x="3072" y="9395"/>
                  <a:pt x="3168" y="9395"/>
                </a:cubicBezTo>
                <a:lnTo>
                  <a:pt x="6835" y="9395"/>
                </a:lnTo>
                <a:lnTo>
                  <a:pt x="6835" y="9526"/>
                </a:lnTo>
                <a:cubicBezTo>
                  <a:pt x="6597" y="9704"/>
                  <a:pt x="6466" y="9990"/>
                  <a:pt x="6466" y="10264"/>
                </a:cubicBezTo>
                <a:cubicBezTo>
                  <a:pt x="6466" y="10788"/>
                  <a:pt x="6882" y="11204"/>
                  <a:pt x="7406" y="11204"/>
                </a:cubicBezTo>
                <a:cubicBezTo>
                  <a:pt x="7918" y="11204"/>
                  <a:pt x="8335" y="10788"/>
                  <a:pt x="8335" y="10264"/>
                </a:cubicBezTo>
                <a:cubicBezTo>
                  <a:pt x="8335" y="9966"/>
                  <a:pt x="8204" y="9692"/>
                  <a:pt x="7966" y="9526"/>
                </a:cubicBezTo>
                <a:lnTo>
                  <a:pt x="7966" y="9395"/>
                </a:lnTo>
                <a:lnTo>
                  <a:pt x="9204" y="9395"/>
                </a:lnTo>
                <a:cubicBezTo>
                  <a:pt x="9311" y="9395"/>
                  <a:pt x="9383" y="9311"/>
                  <a:pt x="9383" y="9216"/>
                </a:cubicBezTo>
                <a:lnTo>
                  <a:pt x="9383" y="8002"/>
                </a:lnTo>
                <a:lnTo>
                  <a:pt x="9383" y="7787"/>
                </a:lnTo>
                <a:lnTo>
                  <a:pt x="9383" y="5596"/>
                </a:lnTo>
                <a:lnTo>
                  <a:pt x="9383" y="4358"/>
                </a:lnTo>
                <a:lnTo>
                  <a:pt x="9514" y="4358"/>
                </a:lnTo>
                <a:cubicBezTo>
                  <a:pt x="9692" y="4596"/>
                  <a:pt x="9978" y="4727"/>
                  <a:pt x="10264" y="4727"/>
                </a:cubicBezTo>
                <a:cubicBezTo>
                  <a:pt x="10776" y="4727"/>
                  <a:pt x="11192" y="4311"/>
                  <a:pt x="11192" y="3799"/>
                </a:cubicBezTo>
                <a:cubicBezTo>
                  <a:pt x="11192" y="3287"/>
                  <a:pt x="10776" y="2858"/>
                  <a:pt x="10264" y="2858"/>
                </a:cubicBezTo>
                <a:cubicBezTo>
                  <a:pt x="9966" y="2858"/>
                  <a:pt x="9680" y="2989"/>
                  <a:pt x="9514" y="3227"/>
                </a:cubicBezTo>
                <a:lnTo>
                  <a:pt x="9383" y="3227"/>
                </a:lnTo>
                <a:lnTo>
                  <a:pt x="9383" y="2001"/>
                </a:lnTo>
                <a:cubicBezTo>
                  <a:pt x="9383" y="1894"/>
                  <a:pt x="9311" y="1822"/>
                  <a:pt x="9204" y="1822"/>
                </a:cubicBezTo>
                <a:lnTo>
                  <a:pt x="8609" y="1822"/>
                </a:lnTo>
                <a:cubicBezTo>
                  <a:pt x="8502" y="1822"/>
                  <a:pt x="8430" y="1894"/>
                  <a:pt x="8430" y="2001"/>
                </a:cubicBezTo>
                <a:cubicBezTo>
                  <a:pt x="8430" y="2096"/>
                  <a:pt x="8502" y="2179"/>
                  <a:pt x="8609" y="2179"/>
                </a:cubicBezTo>
                <a:lnTo>
                  <a:pt x="9026" y="2179"/>
                </a:lnTo>
                <a:lnTo>
                  <a:pt x="9026" y="3406"/>
                </a:lnTo>
                <a:cubicBezTo>
                  <a:pt x="9026" y="3513"/>
                  <a:pt x="9097" y="3584"/>
                  <a:pt x="9204" y="3584"/>
                </a:cubicBezTo>
                <a:lnTo>
                  <a:pt x="9609" y="3584"/>
                </a:lnTo>
                <a:cubicBezTo>
                  <a:pt x="9668" y="3584"/>
                  <a:pt x="9728" y="3561"/>
                  <a:pt x="9752" y="3501"/>
                </a:cubicBezTo>
                <a:cubicBezTo>
                  <a:pt x="9859" y="3322"/>
                  <a:pt x="10049" y="3215"/>
                  <a:pt x="10264" y="3215"/>
                </a:cubicBezTo>
                <a:cubicBezTo>
                  <a:pt x="10585" y="3215"/>
                  <a:pt x="10835" y="3489"/>
                  <a:pt x="10835" y="3799"/>
                </a:cubicBezTo>
                <a:cubicBezTo>
                  <a:pt x="10835" y="4120"/>
                  <a:pt x="10573" y="4382"/>
                  <a:pt x="10264" y="4382"/>
                </a:cubicBezTo>
                <a:cubicBezTo>
                  <a:pt x="10049" y="4382"/>
                  <a:pt x="9859" y="4275"/>
                  <a:pt x="9752" y="4096"/>
                </a:cubicBezTo>
                <a:cubicBezTo>
                  <a:pt x="9728" y="4037"/>
                  <a:pt x="9668" y="4001"/>
                  <a:pt x="9609" y="4001"/>
                </a:cubicBezTo>
                <a:lnTo>
                  <a:pt x="9204" y="4001"/>
                </a:lnTo>
                <a:cubicBezTo>
                  <a:pt x="9097" y="4001"/>
                  <a:pt x="9026" y="4084"/>
                  <a:pt x="9026" y="4180"/>
                </a:cubicBezTo>
                <a:lnTo>
                  <a:pt x="9026" y="5418"/>
                </a:lnTo>
                <a:lnTo>
                  <a:pt x="7787" y="5418"/>
                </a:lnTo>
                <a:cubicBezTo>
                  <a:pt x="7680" y="5418"/>
                  <a:pt x="7609" y="5489"/>
                  <a:pt x="7609" y="5596"/>
                </a:cubicBezTo>
                <a:lnTo>
                  <a:pt x="7609" y="6001"/>
                </a:lnTo>
                <a:cubicBezTo>
                  <a:pt x="7609" y="6061"/>
                  <a:pt x="7644" y="6120"/>
                  <a:pt x="7704" y="6144"/>
                </a:cubicBezTo>
                <a:cubicBezTo>
                  <a:pt x="7883" y="6251"/>
                  <a:pt x="7978" y="6442"/>
                  <a:pt x="7978" y="6656"/>
                </a:cubicBezTo>
                <a:cubicBezTo>
                  <a:pt x="7978" y="6978"/>
                  <a:pt x="7716" y="7240"/>
                  <a:pt x="7406" y="7240"/>
                </a:cubicBezTo>
                <a:cubicBezTo>
                  <a:pt x="7073" y="7240"/>
                  <a:pt x="6823" y="6966"/>
                  <a:pt x="6823" y="6656"/>
                </a:cubicBezTo>
                <a:cubicBezTo>
                  <a:pt x="6823" y="6442"/>
                  <a:pt x="6930" y="6251"/>
                  <a:pt x="7109" y="6144"/>
                </a:cubicBezTo>
                <a:cubicBezTo>
                  <a:pt x="7168" y="6120"/>
                  <a:pt x="7192" y="6061"/>
                  <a:pt x="7192" y="6001"/>
                </a:cubicBezTo>
                <a:lnTo>
                  <a:pt x="7192" y="5596"/>
                </a:lnTo>
                <a:cubicBezTo>
                  <a:pt x="7192" y="5489"/>
                  <a:pt x="7121" y="5418"/>
                  <a:pt x="7013" y="5418"/>
                </a:cubicBezTo>
                <a:lnTo>
                  <a:pt x="5775" y="5418"/>
                </a:lnTo>
                <a:lnTo>
                  <a:pt x="5775" y="4358"/>
                </a:lnTo>
                <a:lnTo>
                  <a:pt x="5918" y="4358"/>
                </a:lnTo>
                <a:cubicBezTo>
                  <a:pt x="6097" y="4596"/>
                  <a:pt x="6370" y="4739"/>
                  <a:pt x="6656" y="4739"/>
                </a:cubicBezTo>
                <a:cubicBezTo>
                  <a:pt x="7180" y="4739"/>
                  <a:pt x="7597" y="4323"/>
                  <a:pt x="7597" y="3799"/>
                </a:cubicBezTo>
                <a:cubicBezTo>
                  <a:pt x="7597" y="3275"/>
                  <a:pt x="7180" y="2858"/>
                  <a:pt x="6656" y="2858"/>
                </a:cubicBezTo>
                <a:cubicBezTo>
                  <a:pt x="6359" y="2858"/>
                  <a:pt x="6073" y="2989"/>
                  <a:pt x="5918" y="3227"/>
                </a:cubicBezTo>
                <a:lnTo>
                  <a:pt x="5775" y="3227"/>
                </a:lnTo>
                <a:lnTo>
                  <a:pt x="5775" y="2179"/>
                </a:lnTo>
                <a:lnTo>
                  <a:pt x="8025" y="2179"/>
                </a:lnTo>
                <a:cubicBezTo>
                  <a:pt x="8133" y="2179"/>
                  <a:pt x="8204" y="2096"/>
                  <a:pt x="8204" y="2001"/>
                </a:cubicBezTo>
                <a:cubicBezTo>
                  <a:pt x="8204" y="1894"/>
                  <a:pt x="8133" y="1822"/>
                  <a:pt x="8025" y="1822"/>
                </a:cubicBezTo>
                <a:lnTo>
                  <a:pt x="4370" y="1822"/>
                </a:lnTo>
                <a:lnTo>
                  <a:pt x="4370" y="1679"/>
                </a:lnTo>
                <a:cubicBezTo>
                  <a:pt x="4608" y="1501"/>
                  <a:pt x="4739" y="1227"/>
                  <a:pt x="4739" y="941"/>
                </a:cubicBezTo>
                <a:cubicBezTo>
                  <a:pt x="4739" y="417"/>
                  <a:pt x="4323" y="1"/>
                  <a:pt x="3799" y="1"/>
                </a:cubicBezTo>
                <a:close/>
              </a:path>
            </a:pathLst>
          </a:custGeom>
          <a:solidFill>
            <a:srgbClr val="F3D7C2"/>
          </a:solidFill>
          <a:ln>
            <a:solidFill>
              <a:srgbClr val="002855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" name="Google Shape;1276;p13">
            <a:extLst>
              <a:ext uri="{FF2B5EF4-FFF2-40B4-BE49-F238E27FC236}">
                <a16:creationId xmlns:a16="http://schemas.microsoft.com/office/drawing/2014/main" id="{A4CFE140-0A57-7922-B6AB-A9191EBC288B}"/>
              </a:ext>
            </a:extLst>
          </p:cNvPr>
          <p:cNvGrpSpPr/>
          <p:nvPr/>
        </p:nvGrpSpPr>
        <p:grpSpPr>
          <a:xfrm>
            <a:off x="7091422" y="3559176"/>
            <a:ext cx="490168" cy="394071"/>
            <a:chOff x="7500054" y="2934735"/>
            <a:chExt cx="350576" cy="280454"/>
          </a:xfrm>
        </p:grpSpPr>
        <p:sp>
          <p:nvSpPr>
            <p:cNvPr id="131" name="Google Shape;1277;p13">
              <a:extLst>
                <a:ext uri="{FF2B5EF4-FFF2-40B4-BE49-F238E27FC236}">
                  <a16:creationId xmlns:a16="http://schemas.microsoft.com/office/drawing/2014/main" id="{195C71E0-4BCC-F6F1-E35B-6C0382379220}"/>
                </a:ext>
              </a:extLst>
            </p:cNvPr>
            <p:cNvSpPr/>
            <p:nvPr/>
          </p:nvSpPr>
          <p:spPr>
            <a:xfrm>
              <a:off x="7571671" y="2959371"/>
              <a:ext cx="191426" cy="10249"/>
            </a:xfrm>
            <a:custGeom>
              <a:avLst/>
              <a:gdLst/>
              <a:ahLst/>
              <a:cxnLst/>
              <a:rect l="l" t="t" r="r" b="b"/>
              <a:pathLst>
                <a:path w="6014" h="322" extrusionOk="0">
                  <a:moveTo>
                    <a:pt x="156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5847" y="322"/>
                  </a:lnTo>
                  <a:cubicBezTo>
                    <a:pt x="5930" y="322"/>
                    <a:pt x="6014" y="250"/>
                    <a:pt x="6014" y="167"/>
                  </a:cubicBezTo>
                  <a:cubicBezTo>
                    <a:pt x="6014" y="71"/>
                    <a:pt x="5930" y="0"/>
                    <a:pt x="5847" y="0"/>
                  </a:cubicBezTo>
                  <a:close/>
                </a:path>
              </a:pathLst>
            </a:custGeom>
            <a:solidFill>
              <a:srgbClr val="D1E7B6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278;p13">
              <a:extLst>
                <a:ext uri="{FF2B5EF4-FFF2-40B4-BE49-F238E27FC236}">
                  <a16:creationId xmlns:a16="http://schemas.microsoft.com/office/drawing/2014/main" id="{6B23C95D-93FB-D259-5372-93D102871771}"/>
                </a:ext>
              </a:extLst>
            </p:cNvPr>
            <p:cNvSpPr/>
            <p:nvPr/>
          </p:nvSpPr>
          <p:spPr>
            <a:xfrm>
              <a:off x="7500054" y="2934735"/>
              <a:ext cx="350576" cy="280454"/>
            </a:xfrm>
            <a:custGeom>
              <a:avLst/>
              <a:gdLst/>
              <a:ahLst/>
              <a:cxnLst/>
              <a:rect l="l" t="t" r="r" b="b"/>
              <a:pathLst>
                <a:path w="11014" h="8811" extrusionOk="0">
                  <a:moveTo>
                    <a:pt x="1501" y="310"/>
                  </a:moveTo>
                  <a:lnTo>
                    <a:pt x="1501" y="1560"/>
                  </a:lnTo>
                  <a:lnTo>
                    <a:pt x="310" y="1560"/>
                  </a:lnTo>
                  <a:lnTo>
                    <a:pt x="310" y="417"/>
                  </a:lnTo>
                  <a:cubicBezTo>
                    <a:pt x="310" y="357"/>
                    <a:pt x="358" y="310"/>
                    <a:pt x="417" y="310"/>
                  </a:cubicBezTo>
                  <a:close/>
                  <a:moveTo>
                    <a:pt x="8990" y="310"/>
                  </a:moveTo>
                  <a:cubicBezTo>
                    <a:pt x="9049" y="310"/>
                    <a:pt x="9097" y="357"/>
                    <a:pt x="9097" y="417"/>
                  </a:cubicBezTo>
                  <a:lnTo>
                    <a:pt x="9097" y="1560"/>
                  </a:lnTo>
                  <a:lnTo>
                    <a:pt x="1834" y="1560"/>
                  </a:lnTo>
                  <a:lnTo>
                    <a:pt x="1834" y="310"/>
                  </a:lnTo>
                  <a:close/>
                  <a:moveTo>
                    <a:pt x="10419" y="3453"/>
                  </a:moveTo>
                  <a:cubicBezTo>
                    <a:pt x="10561" y="3453"/>
                    <a:pt x="10704" y="3572"/>
                    <a:pt x="10704" y="3739"/>
                  </a:cubicBezTo>
                  <a:cubicBezTo>
                    <a:pt x="10704" y="3893"/>
                    <a:pt x="10561" y="4013"/>
                    <a:pt x="10419" y="4013"/>
                  </a:cubicBezTo>
                  <a:cubicBezTo>
                    <a:pt x="10264" y="4013"/>
                    <a:pt x="10133" y="3893"/>
                    <a:pt x="10133" y="3739"/>
                  </a:cubicBezTo>
                  <a:cubicBezTo>
                    <a:pt x="10133" y="3572"/>
                    <a:pt x="10252" y="3453"/>
                    <a:pt x="10419" y="3453"/>
                  </a:cubicBezTo>
                  <a:close/>
                  <a:moveTo>
                    <a:pt x="6537" y="4786"/>
                  </a:moveTo>
                  <a:cubicBezTo>
                    <a:pt x="6680" y="4786"/>
                    <a:pt x="6811" y="4906"/>
                    <a:pt x="6811" y="5072"/>
                  </a:cubicBezTo>
                  <a:cubicBezTo>
                    <a:pt x="6811" y="5239"/>
                    <a:pt x="6680" y="5358"/>
                    <a:pt x="6537" y="5358"/>
                  </a:cubicBezTo>
                  <a:cubicBezTo>
                    <a:pt x="6382" y="5358"/>
                    <a:pt x="6251" y="5239"/>
                    <a:pt x="6251" y="5072"/>
                  </a:cubicBezTo>
                  <a:cubicBezTo>
                    <a:pt x="6251" y="4906"/>
                    <a:pt x="6370" y="4786"/>
                    <a:pt x="6537" y="4786"/>
                  </a:cubicBezTo>
                  <a:close/>
                  <a:moveTo>
                    <a:pt x="8240" y="6156"/>
                  </a:moveTo>
                  <a:cubicBezTo>
                    <a:pt x="8394" y="6156"/>
                    <a:pt x="8525" y="6275"/>
                    <a:pt x="8525" y="6441"/>
                  </a:cubicBezTo>
                  <a:cubicBezTo>
                    <a:pt x="8525" y="6608"/>
                    <a:pt x="8394" y="6727"/>
                    <a:pt x="8240" y="6727"/>
                  </a:cubicBezTo>
                  <a:cubicBezTo>
                    <a:pt x="8097" y="6727"/>
                    <a:pt x="7966" y="6608"/>
                    <a:pt x="7966" y="6441"/>
                  </a:cubicBezTo>
                  <a:cubicBezTo>
                    <a:pt x="7966" y="6299"/>
                    <a:pt x="8073" y="6156"/>
                    <a:pt x="8240" y="6156"/>
                  </a:cubicBezTo>
                  <a:close/>
                  <a:moveTo>
                    <a:pt x="4811" y="6382"/>
                  </a:moveTo>
                  <a:cubicBezTo>
                    <a:pt x="4954" y="6382"/>
                    <a:pt x="5085" y="6501"/>
                    <a:pt x="5085" y="6668"/>
                  </a:cubicBezTo>
                  <a:cubicBezTo>
                    <a:pt x="5085" y="6834"/>
                    <a:pt x="4954" y="6953"/>
                    <a:pt x="4811" y="6953"/>
                  </a:cubicBezTo>
                  <a:cubicBezTo>
                    <a:pt x="4656" y="6953"/>
                    <a:pt x="4525" y="6834"/>
                    <a:pt x="4525" y="6668"/>
                  </a:cubicBezTo>
                  <a:cubicBezTo>
                    <a:pt x="4525" y="6501"/>
                    <a:pt x="4644" y="6382"/>
                    <a:pt x="4811" y="6382"/>
                  </a:cubicBezTo>
                  <a:close/>
                  <a:moveTo>
                    <a:pt x="417" y="0"/>
                  </a:moveTo>
                  <a:cubicBezTo>
                    <a:pt x="179" y="0"/>
                    <a:pt x="1" y="143"/>
                    <a:pt x="1" y="417"/>
                  </a:cubicBezTo>
                  <a:lnTo>
                    <a:pt x="1" y="8382"/>
                  </a:lnTo>
                  <a:cubicBezTo>
                    <a:pt x="1" y="8620"/>
                    <a:pt x="191" y="8787"/>
                    <a:pt x="417" y="8787"/>
                  </a:cubicBezTo>
                  <a:lnTo>
                    <a:pt x="4513" y="8787"/>
                  </a:lnTo>
                  <a:cubicBezTo>
                    <a:pt x="4596" y="8787"/>
                    <a:pt x="4668" y="8715"/>
                    <a:pt x="4668" y="8632"/>
                  </a:cubicBezTo>
                  <a:cubicBezTo>
                    <a:pt x="4668" y="8537"/>
                    <a:pt x="4596" y="8465"/>
                    <a:pt x="4513" y="8465"/>
                  </a:cubicBezTo>
                  <a:lnTo>
                    <a:pt x="417" y="8465"/>
                  </a:lnTo>
                  <a:cubicBezTo>
                    <a:pt x="358" y="8465"/>
                    <a:pt x="310" y="8418"/>
                    <a:pt x="310" y="8358"/>
                  </a:cubicBezTo>
                  <a:lnTo>
                    <a:pt x="310" y="1869"/>
                  </a:lnTo>
                  <a:lnTo>
                    <a:pt x="9073" y="1869"/>
                  </a:lnTo>
                  <a:lnTo>
                    <a:pt x="9073" y="5144"/>
                  </a:lnTo>
                  <a:lnTo>
                    <a:pt x="8502" y="5894"/>
                  </a:lnTo>
                  <a:cubicBezTo>
                    <a:pt x="8418" y="5846"/>
                    <a:pt x="8335" y="5834"/>
                    <a:pt x="8240" y="5834"/>
                  </a:cubicBezTo>
                  <a:cubicBezTo>
                    <a:pt x="8109" y="5834"/>
                    <a:pt x="7978" y="5870"/>
                    <a:pt x="7871" y="5965"/>
                  </a:cubicBezTo>
                  <a:lnTo>
                    <a:pt x="7073" y="5322"/>
                  </a:lnTo>
                  <a:cubicBezTo>
                    <a:pt x="7109" y="5251"/>
                    <a:pt x="7132" y="5156"/>
                    <a:pt x="7132" y="5060"/>
                  </a:cubicBezTo>
                  <a:cubicBezTo>
                    <a:pt x="7132" y="4727"/>
                    <a:pt x="6859" y="4441"/>
                    <a:pt x="6513" y="4441"/>
                  </a:cubicBezTo>
                  <a:cubicBezTo>
                    <a:pt x="6192" y="4441"/>
                    <a:pt x="5906" y="4715"/>
                    <a:pt x="5906" y="5060"/>
                  </a:cubicBezTo>
                  <a:cubicBezTo>
                    <a:pt x="5906" y="5167"/>
                    <a:pt x="5942" y="5263"/>
                    <a:pt x="5978" y="5358"/>
                  </a:cubicBezTo>
                  <a:lnTo>
                    <a:pt x="5108" y="6144"/>
                  </a:lnTo>
                  <a:cubicBezTo>
                    <a:pt x="5013" y="6084"/>
                    <a:pt x="4906" y="6049"/>
                    <a:pt x="4787" y="6049"/>
                  </a:cubicBezTo>
                  <a:cubicBezTo>
                    <a:pt x="4465" y="6049"/>
                    <a:pt x="4180" y="6322"/>
                    <a:pt x="4180" y="6668"/>
                  </a:cubicBezTo>
                  <a:cubicBezTo>
                    <a:pt x="4180" y="6989"/>
                    <a:pt x="4454" y="7275"/>
                    <a:pt x="4787" y="7275"/>
                  </a:cubicBezTo>
                  <a:cubicBezTo>
                    <a:pt x="5132" y="7275"/>
                    <a:pt x="5406" y="7001"/>
                    <a:pt x="5406" y="6668"/>
                  </a:cubicBezTo>
                  <a:cubicBezTo>
                    <a:pt x="5406" y="6560"/>
                    <a:pt x="5370" y="6465"/>
                    <a:pt x="5323" y="6382"/>
                  </a:cubicBezTo>
                  <a:lnTo>
                    <a:pt x="6204" y="5572"/>
                  </a:lnTo>
                  <a:cubicBezTo>
                    <a:pt x="6299" y="5620"/>
                    <a:pt x="6394" y="5656"/>
                    <a:pt x="6501" y="5656"/>
                  </a:cubicBezTo>
                  <a:cubicBezTo>
                    <a:pt x="6620" y="5656"/>
                    <a:pt x="6740" y="5620"/>
                    <a:pt x="6835" y="5548"/>
                  </a:cubicBezTo>
                  <a:lnTo>
                    <a:pt x="7644" y="6203"/>
                  </a:lnTo>
                  <a:cubicBezTo>
                    <a:pt x="7621" y="6263"/>
                    <a:pt x="7609" y="6334"/>
                    <a:pt x="7609" y="6406"/>
                  </a:cubicBezTo>
                  <a:cubicBezTo>
                    <a:pt x="7609" y="6739"/>
                    <a:pt x="7871" y="7025"/>
                    <a:pt x="8216" y="7025"/>
                  </a:cubicBezTo>
                  <a:cubicBezTo>
                    <a:pt x="8561" y="7025"/>
                    <a:pt x="8823" y="6751"/>
                    <a:pt x="8823" y="6406"/>
                  </a:cubicBezTo>
                  <a:cubicBezTo>
                    <a:pt x="8823" y="6287"/>
                    <a:pt x="8799" y="6168"/>
                    <a:pt x="8716" y="6084"/>
                  </a:cubicBezTo>
                  <a:lnTo>
                    <a:pt x="9061" y="5656"/>
                  </a:lnTo>
                  <a:lnTo>
                    <a:pt x="9061" y="8382"/>
                  </a:lnTo>
                  <a:cubicBezTo>
                    <a:pt x="9061" y="8442"/>
                    <a:pt x="9014" y="8477"/>
                    <a:pt x="8954" y="8477"/>
                  </a:cubicBezTo>
                  <a:lnTo>
                    <a:pt x="5227" y="8477"/>
                  </a:lnTo>
                  <a:cubicBezTo>
                    <a:pt x="5132" y="8477"/>
                    <a:pt x="5061" y="8561"/>
                    <a:pt x="5061" y="8644"/>
                  </a:cubicBezTo>
                  <a:cubicBezTo>
                    <a:pt x="5061" y="8739"/>
                    <a:pt x="5132" y="8811"/>
                    <a:pt x="5227" y="8811"/>
                  </a:cubicBezTo>
                  <a:lnTo>
                    <a:pt x="8954" y="8811"/>
                  </a:lnTo>
                  <a:cubicBezTo>
                    <a:pt x="9192" y="8811"/>
                    <a:pt x="9371" y="8620"/>
                    <a:pt x="9371" y="8394"/>
                  </a:cubicBezTo>
                  <a:lnTo>
                    <a:pt x="9371" y="5287"/>
                  </a:lnTo>
                  <a:lnTo>
                    <a:pt x="10145" y="4298"/>
                  </a:lnTo>
                  <a:cubicBezTo>
                    <a:pt x="10228" y="4334"/>
                    <a:pt x="10299" y="4346"/>
                    <a:pt x="10383" y="4346"/>
                  </a:cubicBezTo>
                  <a:cubicBezTo>
                    <a:pt x="10716" y="4346"/>
                    <a:pt x="10990" y="4072"/>
                    <a:pt x="10990" y="3739"/>
                  </a:cubicBezTo>
                  <a:cubicBezTo>
                    <a:pt x="11014" y="3405"/>
                    <a:pt x="10740" y="3131"/>
                    <a:pt x="10419" y="3131"/>
                  </a:cubicBezTo>
                  <a:cubicBezTo>
                    <a:pt x="10085" y="3131"/>
                    <a:pt x="9811" y="3405"/>
                    <a:pt x="9811" y="3751"/>
                  </a:cubicBezTo>
                  <a:cubicBezTo>
                    <a:pt x="9811" y="3882"/>
                    <a:pt x="9847" y="4001"/>
                    <a:pt x="9930" y="4108"/>
                  </a:cubicBezTo>
                  <a:lnTo>
                    <a:pt x="9407" y="4763"/>
                  </a:lnTo>
                  <a:lnTo>
                    <a:pt x="9407" y="381"/>
                  </a:lnTo>
                  <a:cubicBezTo>
                    <a:pt x="9407" y="191"/>
                    <a:pt x="9276" y="0"/>
                    <a:pt x="8990" y="0"/>
                  </a:cubicBezTo>
                  <a:close/>
                </a:path>
              </a:pathLst>
            </a:custGeom>
            <a:solidFill>
              <a:srgbClr val="D1E7B6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279;p13">
              <a:extLst>
                <a:ext uri="{FF2B5EF4-FFF2-40B4-BE49-F238E27FC236}">
                  <a16:creationId xmlns:a16="http://schemas.microsoft.com/office/drawing/2014/main" id="{45E82642-4CC2-830E-A34F-671F5331BE85}"/>
                </a:ext>
              </a:extLst>
            </p:cNvPr>
            <p:cNvSpPr/>
            <p:nvPr/>
          </p:nvSpPr>
          <p:spPr>
            <a:xfrm>
              <a:off x="7539459" y="3074564"/>
              <a:ext cx="82663" cy="10249"/>
            </a:xfrm>
            <a:custGeom>
              <a:avLst/>
              <a:gdLst/>
              <a:ahLst/>
              <a:cxnLst/>
              <a:rect l="l" t="t" r="r" b="b"/>
              <a:pathLst>
                <a:path w="2597" h="322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1"/>
                    <a:pt x="2596" y="155"/>
                  </a:cubicBezTo>
                  <a:cubicBezTo>
                    <a:pt x="2596" y="72"/>
                    <a:pt x="2525" y="1"/>
                    <a:pt x="2442" y="1"/>
                  </a:cubicBezTo>
                  <a:close/>
                </a:path>
              </a:pathLst>
            </a:custGeom>
            <a:solidFill>
              <a:srgbClr val="D1E7B6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280;p13">
              <a:extLst>
                <a:ext uri="{FF2B5EF4-FFF2-40B4-BE49-F238E27FC236}">
                  <a16:creationId xmlns:a16="http://schemas.microsoft.com/office/drawing/2014/main" id="{14EDD7C7-4601-A486-4D4C-E08DB9E28A1A}"/>
                </a:ext>
              </a:extLst>
            </p:cNvPr>
            <p:cNvSpPr/>
            <p:nvPr/>
          </p:nvSpPr>
          <p:spPr>
            <a:xfrm>
              <a:off x="7539459" y="3099582"/>
              <a:ext cx="82663" cy="10249"/>
            </a:xfrm>
            <a:custGeom>
              <a:avLst/>
              <a:gdLst/>
              <a:ahLst/>
              <a:cxnLst/>
              <a:rect l="l" t="t" r="r" b="b"/>
              <a:pathLst>
                <a:path w="2597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0"/>
                    <a:pt x="2596" y="167"/>
                  </a:cubicBezTo>
                  <a:cubicBezTo>
                    <a:pt x="2596" y="72"/>
                    <a:pt x="2525" y="0"/>
                    <a:pt x="2442" y="0"/>
                  </a:cubicBezTo>
                  <a:close/>
                </a:path>
              </a:pathLst>
            </a:custGeom>
            <a:solidFill>
              <a:srgbClr val="D1E7B6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281;p13">
              <a:extLst>
                <a:ext uri="{FF2B5EF4-FFF2-40B4-BE49-F238E27FC236}">
                  <a16:creationId xmlns:a16="http://schemas.microsoft.com/office/drawing/2014/main" id="{5C9D29C4-C9C1-BBC8-C106-4FBD8344C6E0}"/>
                </a:ext>
              </a:extLst>
            </p:cNvPr>
            <p:cNvSpPr/>
            <p:nvPr/>
          </p:nvSpPr>
          <p:spPr>
            <a:xfrm>
              <a:off x="7539459" y="3124601"/>
              <a:ext cx="82663" cy="10631"/>
            </a:xfrm>
            <a:custGeom>
              <a:avLst/>
              <a:gdLst/>
              <a:ahLst/>
              <a:cxnLst/>
              <a:rect l="l" t="t" r="r" b="b"/>
              <a:pathLst>
                <a:path w="2597" h="334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56" y="334"/>
                  </a:cubicBezTo>
                  <a:lnTo>
                    <a:pt x="2442" y="334"/>
                  </a:lnTo>
                  <a:cubicBezTo>
                    <a:pt x="2525" y="334"/>
                    <a:pt x="2596" y="250"/>
                    <a:pt x="2596" y="167"/>
                  </a:cubicBezTo>
                  <a:cubicBezTo>
                    <a:pt x="2596" y="72"/>
                    <a:pt x="2525" y="0"/>
                    <a:pt x="2442" y="0"/>
                  </a:cubicBezTo>
                  <a:close/>
                </a:path>
              </a:pathLst>
            </a:custGeom>
            <a:solidFill>
              <a:srgbClr val="D1E7B6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282;p13">
              <a:extLst>
                <a:ext uri="{FF2B5EF4-FFF2-40B4-BE49-F238E27FC236}">
                  <a16:creationId xmlns:a16="http://schemas.microsoft.com/office/drawing/2014/main" id="{3C608E1A-C73D-C927-DC36-CE7EA69CB949}"/>
                </a:ext>
              </a:extLst>
            </p:cNvPr>
            <p:cNvSpPr/>
            <p:nvPr/>
          </p:nvSpPr>
          <p:spPr>
            <a:xfrm>
              <a:off x="7539459" y="3149587"/>
              <a:ext cx="82663" cy="10663"/>
            </a:xfrm>
            <a:custGeom>
              <a:avLst/>
              <a:gdLst/>
              <a:ahLst/>
              <a:cxnLst/>
              <a:rect l="l" t="t" r="r" b="b"/>
              <a:pathLst>
                <a:path w="2597" h="335" extrusionOk="0">
                  <a:moveTo>
                    <a:pt x="156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6" y="334"/>
                  </a:cubicBezTo>
                  <a:lnTo>
                    <a:pt x="2442" y="334"/>
                  </a:lnTo>
                  <a:cubicBezTo>
                    <a:pt x="2525" y="334"/>
                    <a:pt x="2596" y="263"/>
                    <a:pt x="2596" y="168"/>
                  </a:cubicBezTo>
                  <a:cubicBezTo>
                    <a:pt x="2596" y="84"/>
                    <a:pt x="2525" y="1"/>
                    <a:pt x="2442" y="1"/>
                  </a:cubicBezTo>
                  <a:close/>
                </a:path>
              </a:pathLst>
            </a:custGeom>
            <a:solidFill>
              <a:srgbClr val="D1E7B6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283;p13">
              <a:extLst>
                <a:ext uri="{FF2B5EF4-FFF2-40B4-BE49-F238E27FC236}">
                  <a16:creationId xmlns:a16="http://schemas.microsoft.com/office/drawing/2014/main" id="{9E46B7B0-5494-6939-EE1E-5ABC216CAE75}"/>
                </a:ext>
              </a:extLst>
            </p:cNvPr>
            <p:cNvSpPr/>
            <p:nvPr/>
          </p:nvSpPr>
          <p:spPr>
            <a:xfrm>
              <a:off x="7539459" y="3174988"/>
              <a:ext cx="82663" cy="10281"/>
            </a:xfrm>
            <a:custGeom>
              <a:avLst/>
              <a:gdLst/>
              <a:ahLst/>
              <a:cxnLst/>
              <a:rect l="l" t="t" r="r" b="b"/>
              <a:pathLst>
                <a:path w="2597" h="323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1"/>
                    <a:pt x="2596" y="155"/>
                  </a:cubicBezTo>
                  <a:cubicBezTo>
                    <a:pt x="2596" y="72"/>
                    <a:pt x="2525" y="1"/>
                    <a:pt x="2442" y="1"/>
                  </a:cubicBezTo>
                  <a:close/>
                </a:path>
              </a:pathLst>
            </a:custGeom>
            <a:solidFill>
              <a:srgbClr val="D1E7B6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284;p13">
              <a:extLst>
                <a:ext uri="{FF2B5EF4-FFF2-40B4-BE49-F238E27FC236}">
                  <a16:creationId xmlns:a16="http://schemas.microsoft.com/office/drawing/2014/main" id="{E3F18A0A-5C66-73D7-6D57-8C46D0E61E26}"/>
                </a:ext>
              </a:extLst>
            </p:cNvPr>
            <p:cNvSpPr/>
            <p:nvPr/>
          </p:nvSpPr>
          <p:spPr>
            <a:xfrm>
              <a:off x="7539459" y="3011286"/>
              <a:ext cx="220614" cy="47395"/>
            </a:xfrm>
            <a:custGeom>
              <a:avLst/>
              <a:gdLst/>
              <a:ahLst/>
              <a:cxnLst/>
              <a:rect l="l" t="t" r="r" b="b"/>
              <a:pathLst>
                <a:path w="6931" h="1489" extrusionOk="0">
                  <a:moveTo>
                    <a:pt x="418" y="0"/>
                  </a:moveTo>
                  <a:cubicBezTo>
                    <a:pt x="179" y="0"/>
                    <a:pt x="1" y="191"/>
                    <a:pt x="1" y="417"/>
                  </a:cubicBezTo>
                  <a:lnTo>
                    <a:pt x="1" y="1072"/>
                  </a:lnTo>
                  <a:cubicBezTo>
                    <a:pt x="1" y="1310"/>
                    <a:pt x="191" y="1488"/>
                    <a:pt x="418" y="1488"/>
                  </a:cubicBezTo>
                  <a:lnTo>
                    <a:pt x="3251" y="1488"/>
                  </a:lnTo>
                  <a:cubicBezTo>
                    <a:pt x="3346" y="1488"/>
                    <a:pt x="3418" y="1417"/>
                    <a:pt x="3418" y="1322"/>
                  </a:cubicBezTo>
                  <a:cubicBezTo>
                    <a:pt x="3418" y="1238"/>
                    <a:pt x="3346" y="1167"/>
                    <a:pt x="3251" y="1167"/>
                  </a:cubicBezTo>
                  <a:lnTo>
                    <a:pt x="418" y="1167"/>
                  </a:lnTo>
                  <a:cubicBezTo>
                    <a:pt x="358" y="1167"/>
                    <a:pt x="310" y="1119"/>
                    <a:pt x="310" y="1060"/>
                  </a:cubicBezTo>
                  <a:lnTo>
                    <a:pt x="310" y="405"/>
                  </a:lnTo>
                  <a:cubicBezTo>
                    <a:pt x="310" y="345"/>
                    <a:pt x="358" y="298"/>
                    <a:pt x="418" y="298"/>
                  </a:cubicBezTo>
                  <a:lnTo>
                    <a:pt x="6502" y="298"/>
                  </a:lnTo>
                  <a:cubicBezTo>
                    <a:pt x="6561" y="298"/>
                    <a:pt x="6609" y="345"/>
                    <a:pt x="6609" y="405"/>
                  </a:cubicBezTo>
                  <a:lnTo>
                    <a:pt x="6609" y="1060"/>
                  </a:lnTo>
                  <a:cubicBezTo>
                    <a:pt x="6609" y="1119"/>
                    <a:pt x="6561" y="1167"/>
                    <a:pt x="6502" y="1167"/>
                  </a:cubicBezTo>
                  <a:lnTo>
                    <a:pt x="4013" y="1167"/>
                  </a:lnTo>
                  <a:cubicBezTo>
                    <a:pt x="3930" y="1167"/>
                    <a:pt x="3847" y="1238"/>
                    <a:pt x="3847" y="1322"/>
                  </a:cubicBezTo>
                  <a:cubicBezTo>
                    <a:pt x="3847" y="1417"/>
                    <a:pt x="3930" y="1488"/>
                    <a:pt x="4013" y="1488"/>
                  </a:cubicBezTo>
                  <a:lnTo>
                    <a:pt x="6502" y="1488"/>
                  </a:lnTo>
                  <a:cubicBezTo>
                    <a:pt x="6740" y="1488"/>
                    <a:pt x="6918" y="1298"/>
                    <a:pt x="6918" y="1072"/>
                  </a:cubicBezTo>
                  <a:lnTo>
                    <a:pt x="6918" y="417"/>
                  </a:lnTo>
                  <a:cubicBezTo>
                    <a:pt x="6930" y="203"/>
                    <a:pt x="6740" y="0"/>
                    <a:pt x="6502" y="0"/>
                  </a:cubicBezTo>
                  <a:close/>
                </a:path>
              </a:pathLst>
            </a:custGeom>
            <a:solidFill>
              <a:srgbClr val="D1E7B6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" name="Google Shape;1285;p13">
            <a:extLst>
              <a:ext uri="{FF2B5EF4-FFF2-40B4-BE49-F238E27FC236}">
                <a16:creationId xmlns:a16="http://schemas.microsoft.com/office/drawing/2014/main" id="{4B66F03B-B1F4-3710-3157-4AEA6BEC1C07}"/>
              </a:ext>
            </a:extLst>
          </p:cNvPr>
          <p:cNvGrpSpPr/>
          <p:nvPr/>
        </p:nvGrpSpPr>
        <p:grpSpPr>
          <a:xfrm>
            <a:off x="3345609" y="3570509"/>
            <a:ext cx="428180" cy="393287"/>
            <a:chOff x="2411823" y="4303999"/>
            <a:chExt cx="334398" cy="299954"/>
          </a:xfrm>
        </p:grpSpPr>
        <p:sp>
          <p:nvSpPr>
            <p:cNvPr id="140" name="Google Shape;1286;p13">
              <a:extLst>
                <a:ext uri="{FF2B5EF4-FFF2-40B4-BE49-F238E27FC236}">
                  <a16:creationId xmlns:a16="http://schemas.microsoft.com/office/drawing/2014/main" id="{55736979-8B35-1654-C7FB-8CC43A283CC1}"/>
                </a:ext>
              </a:extLst>
            </p:cNvPr>
            <p:cNvSpPr/>
            <p:nvPr/>
          </p:nvSpPr>
          <p:spPr>
            <a:xfrm>
              <a:off x="2411823" y="4303999"/>
              <a:ext cx="237838" cy="84124"/>
            </a:xfrm>
            <a:custGeom>
              <a:avLst/>
              <a:gdLst/>
              <a:ahLst/>
              <a:cxnLst/>
              <a:rect l="l" t="t" r="r" b="b"/>
              <a:pathLst>
                <a:path w="7478" h="2645" extrusionOk="0">
                  <a:moveTo>
                    <a:pt x="3573" y="299"/>
                  </a:moveTo>
                  <a:cubicBezTo>
                    <a:pt x="3584" y="299"/>
                    <a:pt x="3596" y="310"/>
                    <a:pt x="3608" y="322"/>
                  </a:cubicBezTo>
                  <a:lnTo>
                    <a:pt x="3954" y="846"/>
                  </a:lnTo>
                  <a:lnTo>
                    <a:pt x="703" y="846"/>
                  </a:lnTo>
                  <a:lnTo>
                    <a:pt x="703" y="346"/>
                  </a:lnTo>
                  <a:lnTo>
                    <a:pt x="715" y="346"/>
                  </a:lnTo>
                  <a:cubicBezTo>
                    <a:pt x="715" y="310"/>
                    <a:pt x="739" y="299"/>
                    <a:pt x="751" y="299"/>
                  </a:cubicBezTo>
                  <a:close/>
                  <a:moveTo>
                    <a:pt x="5978" y="501"/>
                  </a:moveTo>
                  <a:cubicBezTo>
                    <a:pt x="5990" y="501"/>
                    <a:pt x="6013" y="525"/>
                    <a:pt x="6025" y="537"/>
                  </a:cubicBezTo>
                  <a:lnTo>
                    <a:pt x="6216" y="846"/>
                  </a:lnTo>
                  <a:lnTo>
                    <a:pt x="4323" y="846"/>
                  </a:lnTo>
                  <a:lnTo>
                    <a:pt x="4120" y="525"/>
                  </a:lnTo>
                  <a:lnTo>
                    <a:pt x="5978" y="525"/>
                  </a:lnTo>
                  <a:lnTo>
                    <a:pt x="5978" y="501"/>
                  </a:lnTo>
                  <a:close/>
                  <a:moveTo>
                    <a:pt x="786" y="1"/>
                  </a:moveTo>
                  <a:cubicBezTo>
                    <a:pt x="596" y="1"/>
                    <a:pt x="429" y="156"/>
                    <a:pt x="429" y="358"/>
                  </a:cubicBezTo>
                  <a:lnTo>
                    <a:pt x="429" y="858"/>
                  </a:lnTo>
                  <a:lnTo>
                    <a:pt x="358" y="858"/>
                  </a:lnTo>
                  <a:cubicBezTo>
                    <a:pt x="155" y="858"/>
                    <a:pt x="1" y="1025"/>
                    <a:pt x="1" y="1215"/>
                  </a:cubicBezTo>
                  <a:lnTo>
                    <a:pt x="1" y="2513"/>
                  </a:lnTo>
                  <a:cubicBezTo>
                    <a:pt x="1" y="2585"/>
                    <a:pt x="72" y="2644"/>
                    <a:pt x="144" y="2644"/>
                  </a:cubicBezTo>
                  <a:cubicBezTo>
                    <a:pt x="239" y="2644"/>
                    <a:pt x="298" y="2573"/>
                    <a:pt x="298" y="2501"/>
                  </a:cubicBezTo>
                  <a:lnTo>
                    <a:pt x="298" y="1203"/>
                  </a:lnTo>
                  <a:cubicBezTo>
                    <a:pt x="298" y="1168"/>
                    <a:pt x="322" y="1156"/>
                    <a:pt x="334" y="1156"/>
                  </a:cubicBezTo>
                  <a:lnTo>
                    <a:pt x="7335" y="1156"/>
                  </a:lnTo>
                  <a:cubicBezTo>
                    <a:pt x="7418" y="1156"/>
                    <a:pt x="7478" y="1084"/>
                    <a:pt x="7478" y="1013"/>
                  </a:cubicBezTo>
                  <a:cubicBezTo>
                    <a:pt x="7478" y="918"/>
                    <a:pt x="7406" y="858"/>
                    <a:pt x="7335" y="858"/>
                  </a:cubicBezTo>
                  <a:lnTo>
                    <a:pt x="6573" y="858"/>
                  </a:lnTo>
                  <a:lnTo>
                    <a:pt x="6263" y="382"/>
                  </a:lnTo>
                  <a:cubicBezTo>
                    <a:pt x="6204" y="275"/>
                    <a:pt x="6085" y="215"/>
                    <a:pt x="5966" y="215"/>
                  </a:cubicBezTo>
                  <a:lnTo>
                    <a:pt x="3930" y="215"/>
                  </a:lnTo>
                  <a:lnTo>
                    <a:pt x="3894" y="156"/>
                  </a:lnTo>
                  <a:cubicBezTo>
                    <a:pt x="3834" y="60"/>
                    <a:pt x="3715" y="1"/>
                    <a:pt x="3596" y="1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287;p13">
              <a:extLst>
                <a:ext uri="{FF2B5EF4-FFF2-40B4-BE49-F238E27FC236}">
                  <a16:creationId xmlns:a16="http://schemas.microsoft.com/office/drawing/2014/main" id="{C754A350-8047-A1A4-12D6-68DA720F288A}"/>
                </a:ext>
              </a:extLst>
            </p:cNvPr>
            <p:cNvSpPr/>
            <p:nvPr/>
          </p:nvSpPr>
          <p:spPr>
            <a:xfrm>
              <a:off x="2412205" y="4330525"/>
              <a:ext cx="334016" cy="273428"/>
            </a:xfrm>
            <a:custGeom>
              <a:avLst/>
              <a:gdLst/>
              <a:ahLst/>
              <a:cxnLst/>
              <a:rect l="l" t="t" r="r" b="b"/>
              <a:pathLst>
                <a:path w="10502" h="8597" extrusionOk="0">
                  <a:moveTo>
                    <a:pt x="6847" y="6835"/>
                  </a:moveTo>
                  <a:cubicBezTo>
                    <a:pt x="6870" y="6835"/>
                    <a:pt x="6894" y="6858"/>
                    <a:pt x="6894" y="6870"/>
                  </a:cubicBezTo>
                  <a:lnTo>
                    <a:pt x="6894" y="7192"/>
                  </a:lnTo>
                  <a:cubicBezTo>
                    <a:pt x="6894" y="7644"/>
                    <a:pt x="7097" y="8049"/>
                    <a:pt x="7442" y="8323"/>
                  </a:cubicBezTo>
                  <a:lnTo>
                    <a:pt x="1989" y="8323"/>
                  </a:lnTo>
                  <a:cubicBezTo>
                    <a:pt x="1370" y="8323"/>
                    <a:pt x="858" y="7811"/>
                    <a:pt x="858" y="7192"/>
                  </a:cubicBezTo>
                  <a:lnTo>
                    <a:pt x="858" y="6870"/>
                  </a:lnTo>
                  <a:cubicBezTo>
                    <a:pt x="858" y="6846"/>
                    <a:pt x="894" y="6835"/>
                    <a:pt x="905" y="6835"/>
                  </a:cubicBezTo>
                  <a:close/>
                  <a:moveTo>
                    <a:pt x="8002" y="0"/>
                  </a:moveTo>
                  <a:cubicBezTo>
                    <a:pt x="7918" y="0"/>
                    <a:pt x="7859" y="72"/>
                    <a:pt x="7859" y="143"/>
                  </a:cubicBezTo>
                  <a:cubicBezTo>
                    <a:pt x="7859" y="238"/>
                    <a:pt x="7930" y="298"/>
                    <a:pt x="8002" y="298"/>
                  </a:cubicBezTo>
                  <a:lnTo>
                    <a:pt x="10133" y="298"/>
                  </a:lnTo>
                  <a:cubicBezTo>
                    <a:pt x="10169" y="298"/>
                    <a:pt x="10180" y="322"/>
                    <a:pt x="10180" y="346"/>
                  </a:cubicBezTo>
                  <a:lnTo>
                    <a:pt x="10180" y="6918"/>
                  </a:lnTo>
                  <a:cubicBezTo>
                    <a:pt x="10180" y="6954"/>
                    <a:pt x="10145" y="6966"/>
                    <a:pt x="10133" y="6966"/>
                  </a:cubicBezTo>
                  <a:lnTo>
                    <a:pt x="9847" y="6966"/>
                  </a:lnTo>
                  <a:lnTo>
                    <a:pt x="9847" y="2465"/>
                  </a:lnTo>
                  <a:cubicBezTo>
                    <a:pt x="9847" y="2274"/>
                    <a:pt x="9680" y="2108"/>
                    <a:pt x="9490" y="2108"/>
                  </a:cubicBezTo>
                  <a:lnTo>
                    <a:pt x="5358" y="2108"/>
                  </a:lnTo>
                  <a:cubicBezTo>
                    <a:pt x="5263" y="2108"/>
                    <a:pt x="5204" y="2191"/>
                    <a:pt x="5204" y="2263"/>
                  </a:cubicBezTo>
                  <a:cubicBezTo>
                    <a:pt x="5204" y="2346"/>
                    <a:pt x="5287" y="2405"/>
                    <a:pt x="5358" y="2405"/>
                  </a:cubicBezTo>
                  <a:lnTo>
                    <a:pt x="9490" y="2405"/>
                  </a:lnTo>
                  <a:cubicBezTo>
                    <a:pt x="9526" y="2405"/>
                    <a:pt x="9537" y="2441"/>
                    <a:pt x="9537" y="2453"/>
                  </a:cubicBezTo>
                  <a:lnTo>
                    <a:pt x="9537" y="7144"/>
                  </a:lnTo>
                  <a:cubicBezTo>
                    <a:pt x="9537" y="7763"/>
                    <a:pt x="9037" y="8275"/>
                    <a:pt x="8406" y="8275"/>
                  </a:cubicBezTo>
                  <a:lnTo>
                    <a:pt x="8335" y="8275"/>
                  </a:lnTo>
                  <a:cubicBezTo>
                    <a:pt x="7704" y="8275"/>
                    <a:pt x="7204" y="7763"/>
                    <a:pt x="7204" y="7144"/>
                  </a:cubicBezTo>
                  <a:lnTo>
                    <a:pt x="7204" y="6823"/>
                  </a:lnTo>
                  <a:cubicBezTo>
                    <a:pt x="7204" y="6632"/>
                    <a:pt x="7037" y="6465"/>
                    <a:pt x="6847" y="6465"/>
                  </a:cubicBezTo>
                  <a:lnTo>
                    <a:pt x="3513" y="6465"/>
                  </a:lnTo>
                  <a:lnTo>
                    <a:pt x="3513" y="2453"/>
                  </a:lnTo>
                  <a:cubicBezTo>
                    <a:pt x="3513" y="2417"/>
                    <a:pt x="3537" y="2405"/>
                    <a:pt x="3549" y="2405"/>
                  </a:cubicBezTo>
                  <a:lnTo>
                    <a:pt x="4680" y="2405"/>
                  </a:lnTo>
                  <a:cubicBezTo>
                    <a:pt x="4775" y="2405"/>
                    <a:pt x="4835" y="2334"/>
                    <a:pt x="4835" y="2263"/>
                  </a:cubicBezTo>
                  <a:cubicBezTo>
                    <a:pt x="4835" y="2167"/>
                    <a:pt x="4763" y="2108"/>
                    <a:pt x="4680" y="2108"/>
                  </a:cubicBezTo>
                  <a:lnTo>
                    <a:pt x="3549" y="2108"/>
                  </a:lnTo>
                  <a:cubicBezTo>
                    <a:pt x="3358" y="2108"/>
                    <a:pt x="3191" y="2274"/>
                    <a:pt x="3191" y="2465"/>
                  </a:cubicBezTo>
                  <a:lnTo>
                    <a:pt x="3191" y="6489"/>
                  </a:lnTo>
                  <a:lnTo>
                    <a:pt x="905" y="6489"/>
                  </a:lnTo>
                  <a:cubicBezTo>
                    <a:pt x="715" y="6489"/>
                    <a:pt x="548" y="6656"/>
                    <a:pt x="548" y="6846"/>
                  </a:cubicBezTo>
                  <a:lnTo>
                    <a:pt x="548" y="6966"/>
                  </a:lnTo>
                  <a:lnTo>
                    <a:pt x="346" y="6966"/>
                  </a:lnTo>
                  <a:cubicBezTo>
                    <a:pt x="310" y="6966"/>
                    <a:pt x="298" y="6930"/>
                    <a:pt x="298" y="6918"/>
                  </a:cubicBezTo>
                  <a:lnTo>
                    <a:pt x="298" y="2298"/>
                  </a:lnTo>
                  <a:cubicBezTo>
                    <a:pt x="298" y="2215"/>
                    <a:pt x="227" y="2155"/>
                    <a:pt x="143" y="2155"/>
                  </a:cubicBezTo>
                  <a:cubicBezTo>
                    <a:pt x="60" y="2155"/>
                    <a:pt x="1" y="2227"/>
                    <a:pt x="1" y="2298"/>
                  </a:cubicBezTo>
                  <a:lnTo>
                    <a:pt x="1" y="6918"/>
                  </a:lnTo>
                  <a:cubicBezTo>
                    <a:pt x="1" y="7108"/>
                    <a:pt x="167" y="7275"/>
                    <a:pt x="358" y="7275"/>
                  </a:cubicBezTo>
                  <a:lnTo>
                    <a:pt x="584" y="7275"/>
                  </a:lnTo>
                  <a:cubicBezTo>
                    <a:pt x="632" y="8013"/>
                    <a:pt x="1251" y="8597"/>
                    <a:pt x="2001" y="8597"/>
                  </a:cubicBezTo>
                  <a:lnTo>
                    <a:pt x="8442" y="8597"/>
                  </a:lnTo>
                  <a:cubicBezTo>
                    <a:pt x="9192" y="8597"/>
                    <a:pt x="9823" y="8013"/>
                    <a:pt x="9871" y="7275"/>
                  </a:cubicBezTo>
                  <a:lnTo>
                    <a:pt x="10145" y="7275"/>
                  </a:lnTo>
                  <a:cubicBezTo>
                    <a:pt x="10335" y="7275"/>
                    <a:pt x="10502" y="7108"/>
                    <a:pt x="10502" y="6918"/>
                  </a:cubicBezTo>
                  <a:lnTo>
                    <a:pt x="10502" y="334"/>
                  </a:lnTo>
                  <a:cubicBezTo>
                    <a:pt x="10490" y="167"/>
                    <a:pt x="10347" y="0"/>
                    <a:pt x="10133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288;p13">
              <a:extLst>
                <a:ext uri="{FF2B5EF4-FFF2-40B4-BE49-F238E27FC236}">
                  <a16:creationId xmlns:a16="http://schemas.microsoft.com/office/drawing/2014/main" id="{7BED4900-8953-4ABD-65BF-8B8293E608C9}"/>
                </a:ext>
              </a:extLst>
            </p:cNvPr>
            <p:cNvSpPr/>
            <p:nvPr/>
          </p:nvSpPr>
          <p:spPr>
            <a:xfrm>
              <a:off x="2543241" y="4476319"/>
              <a:ext cx="20101" cy="9478"/>
            </a:xfrm>
            <a:custGeom>
              <a:avLst/>
              <a:gdLst/>
              <a:ahLst/>
              <a:cxnLst/>
              <a:rect l="l" t="t" r="r" b="b"/>
              <a:pathLst>
                <a:path w="632" h="298" extrusionOk="0">
                  <a:moveTo>
                    <a:pt x="167" y="0"/>
                  </a:moveTo>
                  <a:cubicBezTo>
                    <a:pt x="72" y="0"/>
                    <a:pt x="12" y="72"/>
                    <a:pt x="12" y="143"/>
                  </a:cubicBezTo>
                  <a:cubicBezTo>
                    <a:pt x="0" y="226"/>
                    <a:pt x="72" y="298"/>
                    <a:pt x="167" y="298"/>
                  </a:cubicBezTo>
                  <a:lnTo>
                    <a:pt x="476" y="298"/>
                  </a:lnTo>
                  <a:cubicBezTo>
                    <a:pt x="572" y="298"/>
                    <a:pt x="631" y="226"/>
                    <a:pt x="631" y="143"/>
                  </a:cubicBezTo>
                  <a:cubicBezTo>
                    <a:pt x="631" y="60"/>
                    <a:pt x="548" y="0"/>
                    <a:pt x="476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289;p13">
              <a:extLst>
                <a:ext uri="{FF2B5EF4-FFF2-40B4-BE49-F238E27FC236}">
                  <a16:creationId xmlns:a16="http://schemas.microsoft.com/office/drawing/2014/main" id="{CDE4CE2A-B79C-AB1C-E254-8869D710740A}"/>
                </a:ext>
              </a:extLst>
            </p:cNvPr>
            <p:cNvSpPr/>
            <p:nvPr/>
          </p:nvSpPr>
          <p:spPr>
            <a:xfrm>
              <a:off x="2568590" y="4475937"/>
              <a:ext cx="129160" cy="9478"/>
            </a:xfrm>
            <a:custGeom>
              <a:avLst/>
              <a:gdLst/>
              <a:ahLst/>
              <a:cxnLst/>
              <a:rect l="l" t="t" r="r" b="b"/>
              <a:pathLst>
                <a:path w="4061" h="298" extrusionOk="0">
                  <a:moveTo>
                    <a:pt x="156" y="0"/>
                  </a:moveTo>
                  <a:cubicBezTo>
                    <a:pt x="84" y="0"/>
                    <a:pt x="1" y="72"/>
                    <a:pt x="1" y="143"/>
                  </a:cubicBezTo>
                  <a:cubicBezTo>
                    <a:pt x="1" y="238"/>
                    <a:pt x="84" y="298"/>
                    <a:pt x="156" y="298"/>
                  </a:cubicBezTo>
                  <a:lnTo>
                    <a:pt x="3906" y="298"/>
                  </a:lnTo>
                  <a:cubicBezTo>
                    <a:pt x="4001" y="298"/>
                    <a:pt x="4061" y="215"/>
                    <a:pt x="4061" y="143"/>
                  </a:cubicBezTo>
                  <a:cubicBezTo>
                    <a:pt x="4061" y="60"/>
                    <a:pt x="3978" y="0"/>
                    <a:pt x="3906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290;p13">
              <a:extLst>
                <a:ext uri="{FF2B5EF4-FFF2-40B4-BE49-F238E27FC236}">
                  <a16:creationId xmlns:a16="http://schemas.microsoft.com/office/drawing/2014/main" id="{98852122-B277-6E62-007E-BA8165EFD373}"/>
                </a:ext>
              </a:extLst>
            </p:cNvPr>
            <p:cNvSpPr/>
            <p:nvPr/>
          </p:nvSpPr>
          <p:spPr>
            <a:xfrm>
              <a:off x="2543241" y="4491840"/>
              <a:ext cx="154890" cy="9510"/>
            </a:xfrm>
            <a:custGeom>
              <a:avLst/>
              <a:gdLst/>
              <a:ahLst/>
              <a:cxnLst/>
              <a:rect l="l" t="t" r="r" b="b"/>
              <a:pathLst>
                <a:path w="4870" h="299" extrusionOk="0">
                  <a:moveTo>
                    <a:pt x="155" y="0"/>
                  </a:moveTo>
                  <a:cubicBezTo>
                    <a:pt x="60" y="0"/>
                    <a:pt x="0" y="72"/>
                    <a:pt x="0" y="155"/>
                  </a:cubicBezTo>
                  <a:cubicBezTo>
                    <a:pt x="0" y="239"/>
                    <a:pt x="72" y="298"/>
                    <a:pt x="155" y="298"/>
                  </a:cubicBezTo>
                  <a:lnTo>
                    <a:pt x="4715" y="298"/>
                  </a:lnTo>
                  <a:cubicBezTo>
                    <a:pt x="4810" y="298"/>
                    <a:pt x="4870" y="227"/>
                    <a:pt x="4870" y="155"/>
                  </a:cubicBezTo>
                  <a:cubicBezTo>
                    <a:pt x="4870" y="72"/>
                    <a:pt x="4810" y="0"/>
                    <a:pt x="4715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291;p13">
              <a:extLst>
                <a:ext uri="{FF2B5EF4-FFF2-40B4-BE49-F238E27FC236}">
                  <a16:creationId xmlns:a16="http://schemas.microsoft.com/office/drawing/2014/main" id="{9559FA39-FA63-4860-7DEA-8A48CE8F05BA}"/>
                </a:ext>
              </a:extLst>
            </p:cNvPr>
            <p:cNvSpPr/>
            <p:nvPr/>
          </p:nvSpPr>
          <p:spPr>
            <a:xfrm>
              <a:off x="2543241" y="4508506"/>
              <a:ext cx="154890" cy="9478"/>
            </a:xfrm>
            <a:custGeom>
              <a:avLst/>
              <a:gdLst/>
              <a:ahLst/>
              <a:cxnLst/>
              <a:rect l="l" t="t" r="r" b="b"/>
              <a:pathLst>
                <a:path w="4870" h="298" extrusionOk="0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cubicBezTo>
                    <a:pt x="0" y="238"/>
                    <a:pt x="72" y="298"/>
                    <a:pt x="155" y="298"/>
                  </a:cubicBezTo>
                  <a:lnTo>
                    <a:pt x="4715" y="298"/>
                  </a:lnTo>
                  <a:cubicBezTo>
                    <a:pt x="4810" y="298"/>
                    <a:pt x="4870" y="227"/>
                    <a:pt x="4870" y="143"/>
                  </a:cubicBezTo>
                  <a:cubicBezTo>
                    <a:pt x="4870" y="72"/>
                    <a:pt x="4810" y="0"/>
                    <a:pt x="4715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292;p13">
              <a:extLst>
                <a:ext uri="{FF2B5EF4-FFF2-40B4-BE49-F238E27FC236}">
                  <a16:creationId xmlns:a16="http://schemas.microsoft.com/office/drawing/2014/main" id="{BB557681-CD0C-E8C2-C9A2-C39E87CA7FCD}"/>
                </a:ext>
              </a:extLst>
            </p:cNvPr>
            <p:cNvSpPr/>
            <p:nvPr/>
          </p:nvSpPr>
          <p:spPr>
            <a:xfrm>
              <a:off x="2635635" y="4436563"/>
              <a:ext cx="62497" cy="27289"/>
            </a:xfrm>
            <a:custGeom>
              <a:avLst/>
              <a:gdLst/>
              <a:ahLst/>
              <a:cxnLst/>
              <a:rect l="l" t="t" r="r" b="b"/>
              <a:pathLst>
                <a:path w="1965" h="858" extrusionOk="0">
                  <a:moveTo>
                    <a:pt x="1655" y="310"/>
                  </a:moveTo>
                  <a:lnTo>
                    <a:pt x="1655" y="560"/>
                  </a:lnTo>
                  <a:lnTo>
                    <a:pt x="298" y="560"/>
                  </a:lnTo>
                  <a:lnTo>
                    <a:pt x="298" y="310"/>
                  </a:lnTo>
                  <a:close/>
                  <a:moveTo>
                    <a:pt x="143" y="0"/>
                  </a:moveTo>
                  <a:cubicBezTo>
                    <a:pt x="60" y="0"/>
                    <a:pt x="0" y="72"/>
                    <a:pt x="0" y="143"/>
                  </a:cubicBezTo>
                  <a:lnTo>
                    <a:pt x="0" y="714"/>
                  </a:lnTo>
                  <a:cubicBezTo>
                    <a:pt x="0" y="798"/>
                    <a:pt x="72" y="857"/>
                    <a:pt x="143" y="857"/>
                  </a:cubicBezTo>
                  <a:lnTo>
                    <a:pt x="1810" y="857"/>
                  </a:lnTo>
                  <a:cubicBezTo>
                    <a:pt x="1905" y="857"/>
                    <a:pt x="1965" y="786"/>
                    <a:pt x="1965" y="714"/>
                  </a:cubicBezTo>
                  <a:lnTo>
                    <a:pt x="1965" y="143"/>
                  </a:lnTo>
                  <a:cubicBezTo>
                    <a:pt x="1965" y="60"/>
                    <a:pt x="1893" y="0"/>
                    <a:pt x="1810" y="0"/>
                  </a:cubicBezTo>
                  <a:close/>
                </a:path>
              </a:pathLst>
            </a:custGeom>
            <a:solidFill>
              <a:srgbClr val="ACD1E5"/>
            </a:solidFill>
            <a:ln>
              <a:solidFill>
                <a:srgbClr val="00285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47" name="Google Shape;1293;p13">
            <a:extLst>
              <a:ext uri="{FF2B5EF4-FFF2-40B4-BE49-F238E27FC236}">
                <a16:creationId xmlns:a16="http://schemas.microsoft.com/office/drawing/2014/main" id="{58BCA7A9-6B56-4739-65BC-714180DC4F0C}"/>
              </a:ext>
            </a:extLst>
          </p:cNvPr>
          <p:cNvCxnSpPr>
            <a:stCxn id="5" idx="0"/>
            <a:endCxn id="6" idx="2"/>
          </p:cNvCxnSpPr>
          <p:nvPr/>
        </p:nvCxnSpPr>
        <p:spPr>
          <a:xfrm>
            <a:off x="3962663" y="3712260"/>
            <a:ext cx="453900" cy="0"/>
          </a:xfrm>
          <a:prstGeom prst="straightConnector1">
            <a:avLst/>
          </a:prstGeom>
          <a:noFill/>
          <a:ln w="9525" cap="flat" cmpd="sng">
            <a:solidFill>
              <a:srgbClr val="002855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48" name="Google Shape;1294;p13">
            <a:extLst>
              <a:ext uri="{FF2B5EF4-FFF2-40B4-BE49-F238E27FC236}">
                <a16:creationId xmlns:a16="http://schemas.microsoft.com/office/drawing/2014/main" id="{489AAF8C-2815-6E80-D831-EE863C4715B8}"/>
              </a:ext>
            </a:extLst>
          </p:cNvPr>
          <p:cNvCxnSpPr>
            <a:stCxn id="6" idx="0"/>
            <a:endCxn id="7" idx="2"/>
          </p:cNvCxnSpPr>
          <p:nvPr/>
        </p:nvCxnSpPr>
        <p:spPr>
          <a:xfrm>
            <a:off x="5219113" y="3712260"/>
            <a:ext cx="464400" cy="0"/>
          </a:xfrm>
          <a:prstGeom prst="straightConnector1">
            <a:avLst/>
          </a:prstGeom>
          <a:noFill/>
          <a:ln w="9525" cap="flat" cmpd="sng">
            <a:solidFill>
              <a:srgbClr val="002855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49" name="Google Shape;1295;p13">
            <a:extLst>
              <a:ext uri="{FF2B5EF4-FFF2-40B4-BE49-F238E27FC236}">
                <a16:creationId xmlns:a16="http://schemas.microsoft.com/office/drawing/2014/main" id="{EE8E3D4B-1BBC-F0D3-047C-7ACE49ED63E2}"/>
              </a:ext>
            </a:extLst>
          </p:cNvPr>
          <p:cNvCxnSpPr>
            <a:stCxn id="7" idx="0"/>
            <a:endCxn id="8" idx="2"/>
          </p:cNvCxnSpPr>
          <p:nvPr/>
        </p:nvCxnSpPr>
        <p:spPr>
          <a:xfrm>
            <a:off x="6486050" y="3712260"/>
            <a:ext cx="464400" cy="0"/>
          </a:xfrm>
          <a:prstGeom prst="straightConnector1">
            <a:avLst/>
          </a:prstGeom>
          <a:noFill/>
          <a:ln w="9525" cap="flat" cmpd="sng">
            <a:solidFill>
              <a:srgbClr val="002855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50" name="Google Shape;1296;p13">
            <a:extLst>
              <a:ext uri="{FF2B5EF4-FFF2-40B4-BE49-F238E27FC236}">
                <a16:creationId xmlns:a16="http://schemas.microsoft.com/office/drawing/2014/main" id="{AC493C8F-4E7C-B6C2-398F-9083BCD83C57}"/>
              </a:ext>
            </a:extLst>
          </p:cNvPr>
          <p:cNvCxnSpPr>
            <a:stCxn id="8" idx="0"/>
            <a:endCxn id="9" idx="2"/>
          </p:cNvCxnSpPr>
          <p:nvPr/>
        </p:nvCxnSpPr>
        <p:spPr>
          <a:xfrm>
            <a:off x="7753013" y="3712260"/>
            <a:ext cx="478800" cy="0"/>
          </a:xfrm>
          <a:prstGeom prst="straightConnector1">
            <a:avLst/>
          </a:prstGeom>
          <a:noFill/>
          <a:ln w="9525" cap="flat" cmpd="sng">
            <a:solidFill>
              <a:srgbClr val="002855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51" name="Google Shape;1297;p13">
            <a:extLst>
              <a:ext uri="{FF2B5EF4-FFF2-40B4-BE49-F238E27FC236}">
                <a16:creationId xmlns:a16="http://schemas.microsoft.com/office/drawing/2014/main" id="{598A9285-877F-AE84-2436-799B54EAA448}"/>
              </a:ext>
            </a:extLst>
          </p:cNvPr>
          <p:cNvCxnSpPr>
            <a:endCxn id="5" idx="2"/>
          </p:cNvCxnSpPr>
          <p:nvPr/>
        </p:nvCxnSpPr>
        <p:spPr>
          <a:xfrm>
            <a:off x="2739863" y="3712260"/>
            <a:ext cx="420300" cy="0"/>
          </a:xfrm>
          <a:prstGeom prst="straightConnector1">
            <a:avLst/>
          </a:prstGeom>
          <a:noFill/>
          <a:ln w="9525" cap="flat" cmpd="sng">
            <a:solidFill>
              <a:srgbClr val="00285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52" name="Google Shape;1298;p13">
            <a:extLst>
              <a:ext uri="{FF2B5EF4-FFF2-40B4-BE49-F238E27FC236}">
                <a16:creationId xmlns:a16="http://schemas.microsoft.com/office/drawing/2014/main" id="{1BF8CE7F-E756-D116-21BB-E3E25F7AA57F}"/>
              </a:ext>
            </a:extLst>
          </p:cNvPr>
          <p:cNvSpPr/>
          <p:nvPr/>
        </p:nvSpPr>
        <p:spPr>
          <a:xfrm>
            <a:off x="2206572" y="3570693"/>
            <a:ext cx="253732" cy="238011"/>
          </a:xfrm>
          <a:custGeom>
            <a:avLst/>
            <a:gdLst/>
            <a:ahLst/>
            <a:cxnLst/>
            <a:rect l="l" t="t" r="r" b="b"/>
            <a:pathLst>
              <a:path w="11169" h="11169" extrusionOk="0">
                <a:moveTo>
                  <a:pt x="5585" y="382"/>
                </a:moveTo>
                <a:cubicBezTo>
                  <a:pt x="6990" y="382"/>
                  <a:pt x="8311" y="930"/>
                  <a:pt x="9311" y="1906"/>
                </a:cubicBezTo>
                <a:cubicBezTo>
                  <a:pt x="10300" y="2906"/>
                  <a:pt x="10835" y="4216"/>
                  <a:pt x="10835" y="5633"/>
                </a:cubicBezTo>
                <a:cubicBezTo>
                  <a:pt x="10835" y="7002"/>
                  <a:pt x="10288" y="8311"/>
                  <a:pt x="9311" y="9312"/>
                </a:cubicBezTo>
                <a:cubicBezTo>
                  <a:pt x="8311" y="10300"/>
                  <a:pt x="7002" y="10836"/>
                  <a:pt x="5585" y="10836"/>
                </a:cubicBezTo>
                <a:cubicBezTo>
                  <a:pt x="4192" y="10836"/>
                  <a:pt x="2858" y="10288"/>
                  <a:pt x="1870" y="9312"/>
                </a:cubicBezTo>
                <a:cubicBezTo>
                  <a:pt x="870" y="8311"/>
                  <a:pt x="334" y="7002"/>
                  <a:pt x="334" y="5585"/>
                </a:cubicBezTo>
                <a:cubicBezTo>
                  <a:pt x="334" y="4192"/>
                  <a:pt x="882" y="2858"/>
                  <a:pt x="1870" y="1870"/>
                </a:cubicBezTo>
                <a:cubicBezTo>
                  <a:pt x="1953" y="1775"/>
                  <a:pt x="2061" y="1668"/>
                  <a:pt x="2168" y="1596"/>
                </a:cubicBezTo>
                <a:lnTo>
                  <a:pt x="2418" y="2001"/>
                </a:lnTo>
                <a:cubicBezTo>
                  <a:pt x="2465" y="2073"/>
                  <a:pt x="2489" y="2180"/>
                  <a:pt x="2465" y="2263"/>
                </a:cubicBezTo>
                <a:lnTo>
                  <a:pt x="2168" y="3537"/>
                </a:lnTo>
                <a:cubicBezTo>
                  <a:pt x="2120" y="3692"/>
                  <a:pt x="2180" y="3870"/>
                  <a:pt x="2299" y="4013"/>
                </a:cubicBezTo>
                <a:lnTo>
                  <a:pt x="3489" y="5228"/>
                </a:lnTo>
                <a:cubicBezTo>
                  <a:pt x="3586" y="5335"/>
                  <a:pt x="3721" y="5384"/>
                  <a:pt x="3869" y="5384"/>
                </a:cubicBezTo>
                <a:cubicBezTo>
                  <a:pt x="3885" y="5384"/>
                  <a:pt x="3901" y="5384"/>
                  <a:pt x="3918" y="5382"/>
                </a:cubicBezTo>
                <a:lnTo>
                  <a:pt x="4811" y="5275"/>
                </a:lnTo>
                <a:lnTo>
                  <a:pt x="5692" y="6014"/>
                </a:lnTo>
                <a:lnTo>
                  <a:pt x="5418" y="6752"/>
                </a:lnTo>
                <a:cubicBezTo>
                  <a:pt x="5406" y="6787"/>
                  <a:pt x="5406" y="6847"/>
                  <a:pt x="5442" y="6883"/>
                </a:cubicBezTo>
                <a:lnTo>
                  <a:pt x="5573" y="7109"/>
                </a:lnTo>
                <a:cubicBezTo>
                  <a:pt x="5606" y="7158"/>
                  <a:pt x="5661" y="7185"/>
                  <a:pt x="5720" y="7185"/>
                </a:cubicBezTo>
                <a:cubicBezTo>
                  <a:pt x="5746" y="7185"/>
                  <a:pt x="5773" y="7179"/>
                  <a:pt x="5799" y="7168"/>
                </a:cubicBezTo>
                <a:cubicBezTo>
                  <a:pt x="5871" y="7121"/>
                  <a:pt x="5894" y="7014"/>
                  <a:pt x="5859" y="6942"/>
                </a:cubicBezTo>
                <a:lnTo>
                  <a:pt x="5763" y="6787"/>
                </a:lnTo>
                <a:lnTo>
                  <a:pt x="6133" y="5799"/>
                </a:lnTo>
                <a:lnTo>
                  <a:pt x="7621" y="6002"/>
                </a:lnTo>
                <a:lnTo>
                  <a:pt x="8930" y="6930"/>
                </a:lnTo>
                <a:cubicBezTo>
                  <a:pt x="8978" y="6954"/>
                  <a:pt x="9014" y="7002"/>
                  <a:pt x="9014" y="7061"/>
                </a:cubicBezTo>
                <a:cubicBezTo>
                  <a:pt x="9014" y="7121"/>
                  <a:pt x="8990" y="7168"/>
                  <a:pt x="8966" y="7204"/>
                </a:cubicBezTo>
                <a:lnTo>
                  <a:pt x="6466" y="10169"/>
                </a:lnTo>
                <a:lnTo>
                  <a:pt x="6454" y="10169"/>
                </a:lnTo>
                <a:lnTo>
                  <a:pt x="6275" y="10038"/>
                </a:lnTo>
                <a:lnTo>
                  <a:pt x="6275" y="10026"/>
                </a:lnTo>
                <a:lnTo>
                  <a:pt x="6597" y="8264"/>
                </a:lnTo>
                <a:cubicBezTo>
                  <a:pt x="6597" y="8216"/>
                  <a:pt x="6597" y="8192"/>
                  <a:pt x="6585" y="8145"/>
                </a:cubicBezTo>
                <a:lnTo>
                  <a:pt x="6192" y="7502"/>
                </a:lnTo>
                <a:cubicBezTo>
                  <a:pt x="6167" y="7452"/>
                  <a:pt x="6109" y="7426"/>
                  <a:pt x="6051" y="7426"/>
                </a:cubicBezTo>
                <a:cubicBezTo>
                  <a:pt x="6025" y="7426"/>
                  <a:pt x="6000" y="7431"/>
                  <a:pt x="5978" y="7442"/>
                </a:cubicBezTo>
                <a:cubicBezTo>
                  <a:pt x="5894" y="7490"/>
                  <a:pt x="5871" y="7597"/>
                  <a:pt x="5918" y="7668"/>
                </a:cubicBezTo>
                <a:lnTo>
                  <a:pt x="6275" y="8264"/>
                </a:lnTo>
                <a:lnTo>
                  <a:pt x="5954" y="9966"/>
                </a:lnTo>
                <a:cubicBezTo>
                  <a:pt x="5930" y="10097"/>
                  <a:pt x="5990" y="10216"/>
                  <a:pt x="6097" y="10300"/>
                </a:cubicBezTo>
                <a:lnTo>
                  <a:pt x="6275" y="10443"/>
                </a:lnTo>
                <a:cubicBezTo>
                  <a:pt x="6335" y="10478"/>
                  <a:pt x="6406" y="10502"/>
                  <a:pt x="6466" y="10502"/>
                </a:cubicBezTo>
                <a:cubicBezTo>
                  <a:pt x="6573" y="10502"/>
                  <a:pt x="6656" y="10455"/>
                  <a:pt x="6716" y="10383"/>
                </a:cubicBezTo>
                <a:lnTo>
                  <a:pt x="9216" y="7418"/>
                </a:lnTo>
                <a:cubicBezTo>
                  <a:pt x="9311" y="7311"/>
                  <a:pt x="9347" y="7168"/>
                  <a:pt x="9335" y="7014"/>
                </a:cubicBezTo>
                <a:cubicBezTo>
                  <a:pt x="9323" y="6871"/>
                  <a:pt x="9228" y="6752"/>
                  <a:pt x="9133" y="6656"/>
                </a:cubicBezTo>
                <a:lnTo>
                  <a:pt x="7787" y="5716"/>
                </a:lnTo>
                <a:cubicBezTo>
                  <a:pt x="7776" y="5704"/>
                  <a:pt x="7740" y="5692"/>
                  <a:pt x="7716" y="5692"/>
                </a:cubicBezTo>
                <a:lnTo>
                  <a:pt x="6049" y="5454"/>
                </a:lnTo>
                <a:cubicBezTo>
                  <a:pt x="6040" y="5452"/>
                  <a:pt x="6031" y="5452"/>
                  <a:pt x="6022" y="5452"/>
                </a:cubicBezTo>
                <a:cubicBezTo>
                  <a:pt x="5958" y="5452"/>
                  <a:pt x="5891" y="5488"/>
                  <a:pt x="5871" y="5561"/>
                </a:cubicBezTo>
                <a:lnTo>
                  <a:pt x="5811" y="5704"/>
                </a:lnTo>
                <a:lnTo>
                  <a:pt x="4966" y="4990"/>
                </a:lnTo>
                <a:cubicBezTo>
                  <a:pt x="4930" y="4966"/>
                  <a:pt x="4882" y="4942"/>
                  <a:pt x="4847" y="4942"/>
                </a:cubicBezTo>
                <a:lnTo>
                  <a:pt x="4216" y="5025"/>
                </a:lnTo>
                <a:lnTo>
                  <a:pt x="4192" y="4466"/>
                </a:lnTo>
                <a:cubicBezTo>
                  <a:pt x="4192" y="4382"/>
                  <a:pt x="4251" y="4287"/>
                  <a:pt x="4335" y="4275"/>
                </a:cubicBezTo>
                <a:lnTo>
                  <a:pt x="5466" y="4097"/>
                </a:lnTo>
                <a:lnTo>
                  <a:pt x="5478" y="4501"/>
                </a:lnTo>
                <a:cubicBezTo>
                  <a:pt x="5478" y="4585"/>
                  <a:pt x="5561" y="4668"/>
                  <a:pt x="5644" y="4668"/>
                </a:cubicBezTo>
                <a:cubicBezTo>
                  <a:pt x="5740" y="4668"/>
                  <a:pt x="5811" y="4585"/>
                  <a:pt x="5811" y="4501"/>
                </a:cubicBezTo>
                <a:lnTo>
                  <a:pt x="5799" y="3978"/>
                </a:lnTo>
                <a:lnTo>
                  <a:pt x="6454" y="3239"/>
                </a:lnTo>
                <a:cubicBezTo>
                  <a:pt x="6514" y="3156"/>
                  <a:pt x="6514" y="3073"/>
                  <a:pt x="6430" y="3001"/>
                </a:cubicBezTo>
                <a:cubicBezTo>
                  <a:pt x="6396" y="2973"/>
                  <a:pt x="6359" y="2958"/>
                  <a:pt x="6321" y="2958"/>
                </a:cubicBezTo>
                <a:cubicBezTo>
                  <a:pt x="6279" y="2958"/>
                  <a:pt x="6236" y="2976"/>
                  <a:pt x="6192" y="3013"/>
                </a:cubicBezTo>
                <a:lnTo>
                  <a:pt x="5525" y="3775"/>
                </a:lnTo>
                <a:lnTo>
                  <a:pt x="4275" y="3978"/>
                </a:lnTo>
                <a:cubicBezTo>
                  <a:pt x="4025" y="4025"/>
                  <a:pt x="3835" y="4251"/>
                  <a:pt x="3847" y="4513"/>
                </a:cubicBezTo>
                <a:lnTo>
                  <a:pt x="3870" y="5085"/>
                </a:lnTo>
                <a:lnTo>
                  <a:pt x="3858" y="5085"/>
                </a:lnTo>
                <a:cubicBezTo>
                  <a:pt x="3799" y="5085"/>
                  <a:pt x="3739" y="5061"/>
                  <a:pt x="3716" y="5025"/>
                </a:cubicBezTo>
                <a:lnTo>
                  <a:pt x="2525" y="3799"/>
                </a:lnTo>
                <a:cubicBezTo>
                  <a:pt x="2477" y="3751"/>
                  <a:pt x="2465" y="3692"/>
                  <a:pt x="2477" y="3620"/>
                </a:cubicBezTo>
                <a:lnTo>
                  <a:pt x="2775" y="2358"/>
                </a:lnTo>
                <a:cubicBezTo>
                  <a:pt x="2823" y="2180"/>
                  <a:pt x="2787" y="1989"/>
                  <a:pt x="2680" y="1834"/>
                </a:cubicBezTo>
                <a:lnTo>
                  <a:pt x="2418" y="1406"/>
                </a:lnTo>
                <a:cubicBezTo>
                  <a:pt x="2668" y="1215"/>
                  <a:pt x="2954" y="1037"/>
                  <a:pt x="3239" y="894"/>
                </a:cubicBezTo>
                <a:lnTo>
                  <a:pt x="3454" y="1251"/>
                </a:lnTo>
                <a:cubicBezTo>
                  <a:pt x="3485" y="1306"/>
                  <a:pt x="3536" y="1330"/>
                  <a:pt x="3588" y="1330"/>
                </a:cubicBezTo>
                <a:cubicBezTo>
                  <a:pt x="3616" y="1330"/>
                  <a:pt x="3643" y="1323"/>
                  <a:pt x="3668" y="1311"/>
                </a:cubicBezTo>
                <a:lnTo>
                  <a:pt x="4442" y="989"/>
                </a:lnTo>
                <a:lnTo>
                  <a:pt x="5168" y="953"/>
                </a:lnTo>
                <a:cubicBezTo>
                  <a:pt x="5216" y="953"/>
                  <a:pt x="5228" y="977"/>
                  <a:pt x="5240" y="989"/>
                </a:cubicBezTo>
                <a:cubicBezTo>
                  <a:pt x="5263" y="1001"/>
                  <a:pt x="5275" y="1013"/>
                  <a:pt x="5275" y="1061"/>
                </a:cubicBezTo>
                <a:cubicBezTo>
                  <a:pt x="5275" y="1096"/>
                  <a:pt x="5240" y="1120"/>
                  <a:pt x="5228" y="1132"/>
                </a:cubicBezTo>
                <a:lnTo>
                  <a:pt x="4585" y="1453"/>
                </a:lnTo>
                <a:cubicBezTo>
                  <a:pt x="4525" y="1477"/>
                  <a:pt x="4501" y="1525"/>
                  <a:pt x="4501" y="1596"/>
                </a:cubicBezTo>
                <a:cubicBezTo>
                  <a:pt x="4501" y="1668"/>
                  <a:pt x="4525" y="1715"/>
                  <a:pt x="4585" y="1751"/>
                </a:cubicBezTo>
                <a:lnTo>
                  <a:pt x="5621" y="2346"/>
                </a:lnTo>
                <a:cubicBezTo>
                  <a:pt x="5641" y="2360"/>
                  <a:pt x="5666" y="2366"/>
                  <a:pt x="5693" y="2366"/>
                </a:cubicBezTo>
                <a:cubicBezTo>
                  <a:pt x="5712" y="2366"/>
                  <a:pt x="5732" y="2363"/>
                  <a:pt x="5752" y="2358"/>
                </a:cubicBezTo>
                <a:cubicBezTo>
                  <a:pt x="5799" y="2346"/>
                  <a:pt x="5823" y="2311"/>
                  <a:pt x="5859" y="2263"/>
                </a:cubicBezTo>
                <a:lnTo>
                  <a:pt x="6109" y="1608"/>
                </a:lnTo>
                <a:lnTo>
                  <a:pt x="7240" y="2311"/>
                </a:lnTo>
                <a:lnTo>
                  <a:pt x="7240" y="2323"/>
                </a:lnTo>
                <a:cubicBezTo>
                  <a:pt x="7240" y="2323"/>
                  <a:pt x="7240" y="2346"/>
                  <a:pt x="7228" y="2346"/>
                </a:cubicBezTo>
                <a:lnTo>
                  <a:pt x="6716" y="2501"/>
                </a:lnTo>
                <a:cubicBezTo>
                  <a:pt x="6633" y="2537"/>
                  <a:pt x="6585" y="2620"/>
                  <a:pt x="6609" y="2715"/>
                </a:cubicBezTo>
                <a:cubicBezTo>
                  <a:pt x="6644" y="2787"/>
                  <a:pt x="6704" y="2835"/>
                  <a:pt x="6764" y="2835"/>
                </a:cubicBezTo>
                <a:cubicBezTo>
                  <a:pt x="6775" y="2835"/>
                  <a:pt x="6787" y="2835"/>
                  <a:pt x="6811" y="2823"/>
                </a:cubicBezTo>
                <a:lnTo>
                  <a:pt x="7311" y="2656"/>
                </a:lnTo>
                <a:cubicBezTo>
                  <a:pt x="7430" y="2608"/>
                  <a:pt x="7526" y="2501"/>
                  <a:pt x="7537" y="2370"/>
                </a:cubicBezTo>
                <a:cubicBezTo>
                  <a:pt x="7549" y="2239"/>
                  <a:pt x="7490" y="2120"/>
                  <a:pt x="7371" y="2049"/>
                </a:cubicBezTo>
                <a:lnTo>
                  <a:pt x="6073" y="1239"/>
                </a:lnTo>
                <a:cubicBezTo>
                  <a:pt x="6052" y="1225"/>
                  <a:pt x="6027" y="1219"/>
                  <a:pt x="6000" y="1219"/>
                </a:cubicBezTo>
                <a:cubicBezTo>
                  <a:pt x="5981" y="1219"/>
                  <a:pt x="5962" y="1222"/>
                  <a:pt x="5942" y="1227"/>
                </a:cubicBezTo>
                <a:cubicBezTo>
                  <a:pt x="5894" y="1239"/>
                  <a:pt x="5859" y="1275"/>
                  <a:pt x="5835" y="1311"/>
                </a:cubicBezTo>
                <a:lnTo>
                  <a:pt x="5585" y="1965"/>
                </a:lnTo>
                <a:lnTo>
                  <a:pt x="4990" y="1632"/>
                </a:lnTo>
                <a:lnTo>
                  <a:pt x="5347" y="1453"/>
                </a:lnTo>
                <a:cubicBezTo>
                  <a:pt x="5478" y="1394"/>
                  <a:pt x="5561" y="1275"/>
                  <a:pt x="5585" y="1120"/>
                </a:cubicBezTo>
                <a:cubicBezTo>
                  <a:pt x="5597" y="1001"/>
                  <a:pt x="5561" y="882"/>
                  <a:pt x="5478" y="775"/>
                </a:cubicBezTo>
                <a:cubicBezTo>
                  <a:pt x="5394" y="691"/>
                  <a:pt x="5275" y="644"/>
                  <a:pt x="5156" y="644"/>
                </a:cubicBezTo>
                <a:lnTo>
                  <a:pt x="4394" y="680"/>
                </a:lnTo>
                <a:cubicBezTo>
                  <a:pt x="4382" y="680"/>
                  <a:pt x="4347" y="680"/>
                  <a:pt x="4335" y="691"/>
                </a:cubicBezTo>
                <a:lnTo>
                  <a:pt x="3668" y="977"/>
                </a:lnTo>
                <a:lnTo>
                  <a:pt x="3549" y="775"/>
                </a:lnTo>
                <a:cubicBezTo>
                  <a:pt x="4192" y="513"/>
                  <a:pt x="4870" y="382"/>
                  <a:pt x="5585" y="382"/>
                </a:cubicBezTo>
                <a:close/>
                <a:moveTo>
                  <a:pt x="5585" y="1"/>
                </a:moveTo>
                <a:cubicBezTo>
                  <a:pt x="4097" y="1"/>
                  <a:pt x="2704" y="584"/>
                  <a:pt x="1644" y="1644"/>
                </a:cubicBezTo>
                <a:cubicBezTo>
                  <a:pt x="584" y="2704"/>
                  <a:pt x="1" y="4097"/>
                  <a:pt x="1" y="5585"/>
                </a:cubicBezTo>
                <a:cubicBezTo>
                  <a:pt x="1" y="7073"/>
                  <a:pt x="584" y="8478"/>
                  <a:pt x="1644" y="9526"/>
                </a:cubicBezTo>
                <a:cubicBezTo>
                  <a:pt x="2704" y="10586"/>
                  <a:pt x="4097" y="11169"/>
                  <a:pt x="5585" y="11169"/>
                </a:cubicBezTo>
                <a:cubicBezTo>
                  <a:pt x="7073" y="11169"/>
                  <a:pt x="8478" y="10586"/>
                  <a:pt x="9526" y="9526"/>
                </a:cubicBezTo>
                <a:cubicBezTo>
                  <a:pt x="10585" y="8478"/>
                  <a:pt x="11169" y="7073"/>
                  <a:pt x="11169" y="5585"/>
                </a:cubicBezTo>
                <a:cubicBezTo>
                  <a:pt x="11169" y="4097"/>
                  <a:pt x="10585" y="2692"/>
                  <a:pt x="9526" y="1644"/>
                </a:cubicBezTo>
                <a:cubicBezTo>
                  <a:pt x="8478" y="584"/>
                  <a:pt x="7073" y="1"/>
                  <a:pt x="5585" y="1"/>
                </a:cubicBezTo>
                <a:close/>
              </a:path>
            </a:pathLst>
          </a:custGeom>
          <a:solidFill>
            <a:srgbClr val="374353"/>
          </a:solidFill>
          <a:ln>
            <a:solidFill>
              <a:srgbClr val="002855"/>
            </a:solidFill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7687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a black border&#10;&#10;AI-generated content may be incorrect.">
            <a:extLst>
              <a:ext uri="{FF2B5EF4-FFF2-40B4-BE49-F238E27FC236}">
                <a16:creationId xmlns:a16="http://schemas.microsoft.com/office/drawing/2014/main" id="{57FE2289-DA60-589B-79CE-1C1F39007A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0D6D33-AF01-6BE8-D29F-A7D38F12895D}"/>
              </a:ext>
            </a:extLst>
          </p:cNvPr>
          <p:cNvSpPr txBox="1"/>
          <p:nvPr/>
        </p:nvSpPr>
        <p:spPr>
          <a:xfrm>
            <a:off x="835680" y="521554"/>
            <a:ext cx="7404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>
                <a:solidFill>
                  <a:srgbClr val="002855"/>
                </a:solidFill>
                <a:latin typeface="Config Variable Condensed Black Condensed" pitchFamily="2" charset="77"/>
              </a:rPr>
              <a:t>Table of </a:t>
            </a:r>
            <a:r>
              <a:rPr lang="en-US" sz="4800" b="1" i="1" dirty="0">
                <a:solidFill>
                  <a:srgbClr val="002855"/>
                </a:solidFill>
                <a:latin typeface="Config Variable Condensed Black Condensed" pitchFamily="2" charset="77"/>
              </a:rPr>
              <a:t>Contents</a:t>
            </a:r>
          </a:p>
        </p:txBody>
      </p:sp>
      <p:sp>
        <p:nvSpPr>
          <p:cNvPr id="2" name="Google Shape;342;p2">
            <a:extLst>
              <a:ext uri="{FF2B5EF4-FFF2-40B4-BE49-F238E27FC236}">
                <a16:creationId xmlns:a16="http://schemas.microsoft.com/office/drawing/2014/main" id="{4D4F0125-26D2-C265-08F7-79E03E9E9129}"/>
              </a:ext>
            </a:extLst>
          </p:cNvPr>
          <p:cNvSpPr txBox="1">
            <a:spLocks/>
          </p:cNvSpPr>
          <p:nvPr/>
        </p:nvSpPr>
        <p:spPr>
          <a:xfrm>
            <a:off x="747389" y="1562526"/>
            <a:ext cx="975845" cy="898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3000"/>
            </a:pPr>
            <a:r>
              <a:rPr lang="en-US" b="1" dirty="0"/>
              <a:t>01</a:t>
            </a:r>
          </a:p>
        </p:txBody>
      </p:sp>
      <p:sp>
        <p:nvSpPr>
          <p:cNvPr id="6" name="Google Shape;343;p2">
            <a:extLst>
              <a:ext uri="{FF2B5EF4-FFF2-40B4-BE49-F238E27FC236}">
                <a16:creationId xmlns:a16="http://schemas.microsoft.com/office/drawing/2014/main" id="{D6E31B5D-D38E-53C4-AB24-8856B317504B}"/>
              </a:ext>
            </a:extLst>
          </p:cNvPr>
          <p:cNvSpPr txBox="1">
            <a:spLocks/>
          </p:cNvSpPr>
          <p:nvPr/>
        </p:nvSpPr>
        <p:spPr>
          <a:xfrm>
            <a:off x="788350" y="3464355"/>
            <a:ext cx="3512613" cy="73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1400"/>
              <a:buFont typeface="Arial" panose="020B0604020202020204" pitchFamily="34" charset="0"/>
              <a:buNone/>
            </a:pPr>
            <a:r>
              <a:rPr lang="en-US" sz="2400" dirty="0"/>
              <a:t>Overview of our system design and application.</a:t>
            </a:r>
          </a:p>
        </p:txBody>
      </p:sp>
      <p:sp>
        <p:nvSpPr>
          <p:cNvPr id="7" name="Google Shape;344;p2">
            <a:extLst>
              <a:ext uri="{FF2B5EF4-FFF2-40B4-BE49-F238E27FC236}">
                <a16:creationId xmlns:a16="http://schemas.microsoft.com/office/drawing/2014/main" id="{CE2BD7C7-7569-BAD0-A2E9-3701F1752B8C}"/>
              </a:ext>
            </a:extLst>
          </p:cNvPr>
          <p:cNvSpPr txBox="1">
            <a:spLocks/>
          </p:cNvSpPr>
          <p:nvPr/>
        </p:nvSpPr>
        <p:spPr>
          <a:xfrm>
            <a:off x="4281120" y="1517745"/>
            <a:ext cx="1379794" cy="898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3000"/>
            </a:pPr>
            <a:r>
              <a:rPr lang="en-US" b="1" dirty="0"/>
              <a:t>02</a:t>
            </a:r>
          </a:p>
        </p:txBody>
      </p:sp>
      <p:sp>
        <p:nvSpPr>
          <p:cNvPr id="8" name="Google Shape;345;p2">
            <a:extLst>
              <a:ext uri="{FF2B5EF4-FFF2-40B4-BE49-F238E27FC236}">
                <a16:creationId xmlns:a16="http://schemas.microsoft.com/office/drawing/2014/main" id="{0A91C3DC-28D2-3DE2-648F-3A4A36CEC57F}"/>
              </a:ext>
            </a:extLst>
          </p:cNvPr>
          <p:cNvSpPr txBox="1">
            <a:spLocks/>
          </p:cNvSpPr>
          <p:nvPr/>
        </p:nvSpPr>
        <p:spPr>
          <a:xfrm>
            <a:off x="4293551" y="3464355"/>
            <a:ext cx="3512613" cy="73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1400"/>
              <a:buFont typeface="Arial" panose="020B0604020202020204" pitchFamily="34" charset="0"/>
              <a:buNone/>
            </a:pPr>
            <a:r>
              <a:rPr lang="en-US" sz="2400" dirty="0"/>
              <a:t>How we process plans at the WVGISTC.</a:t>
            </a:r>
          </a:p>
        </p:txBody>
      </p:sp>
      <p:sp>
        <p:nvSpPr>
          <p:cNvPr id="9" name="Google Shape;346;p2">
            <a:extLst>
              <a:ext uri="{FF2B5EF4-FFF2-40B4-BE49-F238E27FC236}">
                <a16:creationId xmlns:a16="http://schemas.microsoft.com/office/drawing/2014/main" id="{5CC8698F-9EAE-4E37-60FC-5C1CF1C40851}"/>
              </a:ext>
            </a:extLst>
          </p:cNvPr>
          <p:cNvSpPr txBox="1">
            <a:spLocks/>
          </p:cNvSpPr>
          <p:nvPr/>
        </p:nvSpPr>
        <p:spPr>
          <a:xfrm>
            <a:off x="8002070" y="1504906"/>
            <a:ext cx="1005077" cy="898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3000"/>
            </a:pPr>
            <a:r>
              <a:rPr lang="en-US" b="1" dirty="0"/>
              <a:t>03</a:t>
            </a:r>
          </a:p>
        </p:txBody>
      </p:sp>
      <p:sp>
        <p:nvSpPr>
          <p:cNvPr id="10" name="Google Shape;347;p2">
            <a:extLst>
              <a:ext uri="{FF2B5EF4-FFF2-40B4-BE49-F238E27FC236}">
                <a16:creationId xmlns:a16="http://schemas.microsoft.com/office/drawing/2014/main" id="{D98A0215-EF7C-F436-B721-A1A696E4D4B4}"/>
              </a:ext>
            </a:extLst>
          </p:cNvPr>
          <p:cNvSpPr txBox="1">
            <a:spLocks/>
          </p:cNvSpPr>
          <p:nvPr/>
        </p:nvSpPr>
        <p:spPr>
          <a:xfrm>
            <a:off x="7898450" y="3444643"/>
            <a:ext cx="3505200" cy="73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1400"/>
              <a:buFont typeface="Arial" panose="020B0604020202020204" pitchFamily="34" charset="0"/>
              <a:buNone/>
            </a:pPr>
            <a:r>
              <a:rPr lang="en-US" sz="2400" dirty="0"/>
              <a:t>Current statistics for the project.</a:t>
            </a:r>
          </a:p>
        </p:txBody>
      </p:sp>
      <p:sp>
        <p:nvSpPr>
          <p:cNvPr id="12" name="Google Shape;349;p2">
            <a:extLst>
              <a:ext uri="{FF2B5EF4-FFF2-40B4-BE49-F238E27FC236}">
                <a16:creationId xmlns:a16="http://schemas.microsoft.com/office/drawing/2014/main" id="{2E343DE0-14EA-8822-358D-001C4C1D8704}"/>
              </a:ext>
            </a:extLst>
          </p:cNvPr>
          <p:cNvSpPr txBox="1">
            <a:spLocks/>
          </p:cNvSpPr>
          <p:nvPr/>
        </p:nvSpPr>
        <p:spPr>
          <a:xfrm>
            <a:off x="750636" y="2342210"/>
            <a:ext cx="3049468" cy="73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2400"/>
              <a:buFont typeface="Arial" panose="020B0604020202020204" pitchFamily="34" charset="0"/>
              <a:buNone/>
            </a:pPr>
            <a:r>
              <a:rPr lang="en-US" b="1" dirty="0"/>
              <a:t>Project Overview</a:t>
            </a:r>
          </a:p>
        </p:txBody>
      </p:sp>
      <p:sp>
        <p:nvSpPr>
          <p:cNvPr id="13" name="Google Shape;350;p2">
            <a:extLst>
              <a:ext uri="{FF2B5EF4-FFF2-40B4-BE49-F238E27FC236}">
                <a16:creationId xmlns:a16="http://schemas.microsoft.com/office/drawing/2014/main" id="{C7DC7460-38D6-B355-15E1-7E40C7345D29}"/>
              </a:ext>
            </a:extLst>
          </p:cNvPr>
          <p:cNvSpPr txBox="1">
            <a:spLocks/>
          </p:cNvSpPr>
          <p:nvPr/>
        </p:nvSpPr>
        <p:spPr>
          <a:xfrm>
            <a:off x="4293551" y="2322210"/>
            <a:ext cx="5845262" cy="73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2400"/>
              <a:buFont typeface="Arial" panose="020B0604020202020204" pitchFamily="34" charset="0"/>
              <a:buNone/>
            </a:pPr>
            <a:r>
              <a:rPr lang="en-US" b="1" dirty="0"/>
              <a:t>Project Operation</a:t>
            </a:r>
          </a:p>
        </p:txBody>
      </p:sp>
      <p:sp>
        <p:nvSpPr>
          <p:cNvPr id="14" name="Google Shape;351;p2">
            <a:extLst>
              <a:ext uri="{FF2B5EF4-FFF2-40B4-BE49-F238E27FC236}">
                <a16:creationId xmlns:a16="http://schemas.microsoft.com/office/drawing/2014/main" id="{F892E495-064D-917A-ED22-F10A19C8AC9F}"/>
              </a:ext>
            </a:extLst>
          </p:cNvPr>
          <p:cNvSpPr txBox="1">
            <a:spLocks/>
          </p:cNvSpPr>
          <p:nvPr/>
        </p:nvSpPr>
        <p:spPr>
          <a:xfrm>
            <a:off x="7910881" y="2322210"/>
            <a:ext cx="5994414" cy="73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2400"/>
              <a:buFont typeface="Arial" panose="020B0604020202020204" pitchFamily="34" charset="0"/>
              <a:buNone/>
            </a:pPr>
            <a:r>
              <a:rPr lang="en-US" b="1" dirty="0"/>
              <a:t>Project Statistics</a:t>
            </a:r>
          </a:p>
        </p:txBody>
      </p:sp>
      <p:cxnSp>
        <p:nvCxnSpPr>
          <p:cNvPr id="15" name="Google Shape;352;p2">
            <a:extLst>
              <a:ext uri="{FF2B5EF4-FFF2-40B4-BE49-F238E27FC236}">
                <a16:creationId xmlns:a16="http://schemas.microsoft.com/office/drawing/2014/main" id="{9AFFC39B-1E97-5BDF-3079-49FB95C2D1DA}"/>
              </a:ext>
            </a:extLst>
          </p:cNvPr>
          <p:cNvCxnSpPr>
            <a:cxnSpLocks/>
          </p:cNvCxnSpPr>
          <p:nvPr/>
        </p:nvCxnSpPr>
        <p:spPr>
          <a:xfrm>
            <a:off x="835680" y="2282669"/>
            <a:ext cx="3223515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" name="Google Shape;353;p2">
            <a:extLst>
              <a:ext uri="{FF2B5EF4-FFF2-40B4-BE49-F238E27FC236}">
                <a16:creationId xmlns:a16="http://schemas.microsoft.com/office/drawing/2014/main" id="{C55D91B7-45F8-58D5-0EB4-EBD69BC99A8D}"/>
              </a:ext>
            </a:extLst>
          </p:cNvPr>
          <p:cNvCxnSpPr>
            <a:cxnSpLocks/>
          </p:cNvCxnSpPr>
          <p:nvPr/>
        </p:nvCxnSpPr>
        <p:spPr>
          <a:xfrm>
            <a:off x="4340865" y="2282669"/>
            <a:ext cx="3417984" cy="0"/>
          </a:xfrm>
          <a:prstGeom prst="straightConnector1">
            <a:avLst/>
          </a:prstGeom>
          <a:noFill/>
          <a:ln w="19050" cap="flat" cmpd="sng">
            <a:solidFill>
              <a:srgbClr val="EAAA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354;p2">
            <a:extLst>
              <a:ext uri="{FF2B5EF4-FFF2-40B4-BE49-F238E27FC236}">
                <a16:creationId xmlns:a16="http://schemas.microsoft.com/office/drawing/2014/main" id="{6E2BA8C0-20CC-3509-6026-CFEA071ABBE1}"/>
              </a:ext>
            </a:extLst>
          </p:cNvPr>
          <p:cNvCxnSpPr>
            <a:cxnSpLocks/>
          </p:cNvCxnSpPr>
          <p:nvPr/>
        </p:nvCxnSpPr>
        <p:spPr>
          <a:xfrm>
            <a:off x="8002070" y="2282669"/>
            <a:ext cx="3486031" cy="2847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355;p2">
            <a:extLst>
              <a:ext uri="{FF2B5EF4-FFF2-40B4-BE49-F238E27FC236}">
                <a16:creationId xmlns:a16="http://schemas.microsoft.com/office/drawing/2014/main" id="{E676FD91-D92F-FD5E-597B-093D59CEE9DE}"/>
              </a:ext>
            </a:extLst>
          </p:cNvPr>
          <p:cNvCxnSpPr>
            <a:cxnSpLocks/>
          </p:cNvCxnSpPr>
          <p:nvPr/>
        </p:nvCxnSpPr>
        <p:spPr>
          <a:xfrm>
            <a:off x="789875" y="4528880"/>
            <a:ext cx="3417984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" name="Google Shape;356;p2">
            <a:extLst>
              <a:ext uri="{FF2B5EF4-FFF2-40B4-BE49-F238E27FC236}">
                <a16:creationId xmlns:a16="http://schemas.microsoft.com/office/drawing/2014/main" id="{7A489F45-A138-FFFC-FD88-F9F5B2623399}"/>
              </a:ext>
            </a:extLst>
          </p:cNvPr>
          <p:cNvCxnSpPr>
            <a:cxnSpLocks/>
          </p:cNvCxnSpPr>
          <p:nvPr/>
        </p:nvCxnSpPr>
        <p:spPr>
          <a:xfrm>
            <a:off x="4340865" y="4528880"/>
            <a:ext cx="3417984" cy="0"/>
          </a:xfrm>
          <a:prstGeom prst="straightConnector1">
            <a:avLst/>
          </a:prstGeom>
          <a:noFill/>
          <a:ln w="19050" cap="flat" cmpd="sng">
            <a:solidFill>
              <a:srgbClr val="EAAA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" name="Google Shape;357;p2">
            <a:extLst>
              <a:ext uri="{FF2B5EF4-FFF2-40B4-BE49-F238E27FC236}">
                <a16:creationId xmlns:a16="http://schemas.microsoft.com/office/drawing/2014/main" id="{163CEEFD-99FC-C943-D089-B759FA818E71}"/>
              </a:ext>
            </a:extLst>
          </p:cNvPr>
          <p:cNvCxnSpPr>
            <a:cxnSpLocks/>
          </p:cNvCxnSpPr>
          <p:nvPr/>
        </p:nvCxnSpPr>
        <p:spPr>
          <a:xfrm>
            <a:off x="8070206" y="4528880"/>
            <a:ext cx="321313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388216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0A3A7-CF45-2951-3C0F-F648FBF29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a black border&#10;&#10;AI-generated content may be incorrect.">
            <a:extLst>
              <a:ext uri="{FF2B5EF4-FFF2-40B4-BE49-F238E27FC236}">
                <a16:creationId xmlns:a16="http://schemas.microsoft.com/office/drawing/2014/main" id="{7E2DCF33-AC97-4AE1-F858-07E9D64A6A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2" name="Google Shape;356;p2">
            <a:extLst>
              <a:ext uri="{FF2B5EF4-FFF2-40B4-BE49-F238E27FC236}">
                <a16:creationId xmlns:a16="http://schemas.microsoft.com/office/drawing/2014/main" id="{43EB3CA3-0098-6261-B2DB-36EC50051329}"/>
              </a:ext>
            </a:extLst>
          </p:cNvPr>
          <p:cNvCxnSpPr>
            <a:cxnSpLocks/>
          </p:cNvCxnSpPr>
          <p:nvPr/>
        </p:nvCxnSpPr>
        <p:spPr>
          <a:xfrm>
            <a:off x="4340865" y="1707778"/>
            <a:ext cx="3417984" cy="0"/>
          </a:xfrm>
          <a:prstGeom prst="straightConnector1">
            <a:avLst/>
          </a:prstGeom>
          <a:noFill/>
          <a:ln w="28575" cap="flat" cmpd="sng">
            <a:solidFill>
              <a:srgbClr val="EAAA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7141C95-16DC-42D8-9BE6-C64D0E10D6C3}"/>
              </a:ext>
            </a:extLst>
          </p:cNvPr>
          <p:cNvSpPr txBox="1"/>
          <p:nvPr/>
        </p:nvSpPr>
        <p:spPr>
          <a:xfrm>
            <a:off x="2347807" y="600033"/>
            <a:ext cx="740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002855"/>
                </a:solidFill>
                <a:latin typeface="Config Variable Condensed Black Condensed" pitchFamily="2" charset="77"/>
              </a:rPr>
              <a:t>Documentation</a:t>
            </a:r>
          </a:p>
        </p:txBody>
      </p:sp>
      <p:sp>
        <p:nvSpPr>
          <p:cNvPr id="2" name="Google Shape;377;g29b0e10e3aa_0_0">
            <a:extLst>
              <a:ext uri="{FF2B5EF4-FFF2-40B4-BE49-F238E27FC236}">
                <a16:creationId xmlns:a16="http://schemas.microsoft.com/office/drawing/2014/main" id="{98D17B16-AF56-5F76-932A-C5879E82F9A4}"/>
              </a:ext>
            </a:extLst>
          </p:cNvPr>
          <p:cNvSpPr txBox="1">
            <a:spLocks/>
          </p:cNvSpPr>
          <p:nvPr/>
        </p:nvSpPr>
        <p:spPr>
          <a:xfrm>
            <a:off x="653730" y="1892194"/>
            <a:ext cx="6707190" cy="35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2600" indent="-342900">
              <a:lnSpc>
                <a:spcPct val="115000"/>
              </a:lnSpc>
              <a:spcBef>
                <a:spcPts val="0"/>
              </a:spcBef>
              <a:buClr>
                <a:srgbClr val="EAAA00"/>
              </a:buClr>
              <a:buSzPct val="94000"/>
            </a:pPr>
            <a:r>
              <a:rPr lang="en-US" sz="2000" dirty="0">
                <a:solidFill>
                  <a:srgbClr val="002855"/>
                </a:solidFill>
              </a:rPr>
              <a:t>Three different documents are used for tracking progress:</a:t>
            </a:r>
          </a:p>
          <a:p>
            <a:pPr marL="482600" indent="-342900">
              <a:lnSpc>
                <a:spcPct val="115000"/>
              </a:lnSpc>
              <a:spcBef>
                <a:spcPts val="0"/>
              </a:spcBef>
              <a:buClr>
                <a:srgbClr val="EAAA00"/>
              </a:buClr>
              <a:buSzPct val="94000"/>
            </a:pPr>
            <a:endParaRPr lang="en-US" sz="2000" b="1" dirty="0">
              <a:solidFill>
                <a:srgbClr val="002855"/>
              </a:solidFill>
            </a:endParaRPr>
          </a:p>
          <a:p>
            <a:pPr marL="939800" lvl="1" indent="-342900">
              <a:lnSpc>
                <a:spcPct val="115000"/>
              </a:lnSpc>
              <a:spcBef>
                <a:spcPts val="0"/>
              </a:spcBef>
              <a:buClr>
                <a:srgbClr val="EAAA00"/>
              </a:buClr>
              <a:buSzPct val="94000"/>
            </a:pPr>
            <a:r>
              <a:rPr lang="en-US" sz="2000" b="1" dirty="0" err="1">
                <a:solidFill>
                  <a:srgbClr val="002855"/>
                </a:solidFill>
              </a:rPr>
              <a:t>DOT_Operator</a:t>
            </a:r>
            <a:r>
              <a:rPr lang="en-US" sz="2000" b="1" dirty="0">
                <a:solidFill>
                  <a:srgbClr val="002855"/>
                </a:solidFill>
              </a:rPr>
              <a:t> Access Database</a:t>
            </a:r>
          </a:p>
          <a:p>
            <a:pPr marL="939800" lvl="1" indent="-342900">
              <a:lnSpc>
                <a:spcPct val="115000"/>
              </a:lnSpc>
              <a:spcBef>
                <a:spcPts val="0"/>
              </a:spcBef>
              <a:buClr>
                <a:srgbClr val="EAAA00"/>
              </a:buClr>
              <a:buSzPct val="94000"/>
            </a:pPr>
            <a:r>
              <a:rPr lang="en-US" sz="2000" b="1" dirty="0">
                <a:solidFill>
                  <a:srgbClr val="002855"/>
                </a:solidFill>
              </a:rPr>
              <a:t>DOT Performance Tracker Google Sheet</a:t>
            </a:r>
          </a:p>
          <a:p>
            <a:pPr marL="939800" lvl="1" indent="-342900">
              <a:lnSpc>
                <a:spcPct val="115000"/>
              </a:lnSpc>
              <a:spcBef>
                <a:spcPts val="0"/>
              </a:spcBef>
              <a:buClr>
                <a:srgbClr val="EAAA00"/>
              </a:buClr>
              <a:buSzPct val="94000"/>
            </a:pPr>
            <a:r>
              <a:rPr lang="en-US" sz="2000" b="1" dirty="0">
                <a:solidFill>
                  <a:srgbClr val="002855"/>
                </a:solidFill>
              </a:rPr>
              <a:t>Web QC Status Google Sheet</a:t>
            </a:r>
            <a:endParaRPr lang="en-US" sz="2400" b="1" dirty="0">
              <a:solidFill>
                <a:srgbClr val="002855"/>
              </a:solidFill>
            </a:endParaRPr>
          </a:p>
          <a:p>
            <a:pPr marL="482600" indent="-342900">
              <a:lnSpc>
                <a:spcPct val="115000"/>
              </a:lnSpc>
              <a:spcBef>
                <a:spcPts val="0"/>
              </a:spcBef>
              <a:buClr>
                <a:srgbClr val="EAAA00"/>
              </a:buClr>
              <a:buSzPct val="94000"/>
            </a:pPr>
            <a:endParaRPr lang="en-US" sz="2000" b="1" dirty="0">
              <a:solidFill>
                <a:srgbClr val="002855"/>
              </a:solidFill>
            </a:endParaRPr>
          </a:p>
          <a:p>
            <a:pPr marL="482600" indent="-342900">
              <a:lnSpc>
                <a:spcPct val="115000"/>
              </a:lnSpc>
              <a:spcBef>
                <a:spcPts val="0"/>
              </a:spcBef>
              <a:buClr>
                <a:srgbClr val="EAAA00"/>
              </a:buClr>
              <a:buSzPct val="94000"/>
            </a:pPr>
            <a:r>
              <a:rPr lang="en-US" sz="2000" dirty="0">
                <a:solidFill>
                  <a:srgbClr val="002855"/>
                </a:solidFill>
              </a:rPr>
              <a:t>Each serves a specific goal. The Access database is for statistics, the Performance Tracker for monitoring the stages of processing, and the Web QC Status for assuring plans on the website function correctly.</a:t>
            </a:r>
          </a:p>
          <a:p>
            <a:pPr marL="482600" indent="-342900">
              <a:lnSpc>
                <a:spcPct val="115000"/>
              </a:lnSpc>
              <a:spcBef>
                <a:spcPts val="0"/>
              </a:spcBef>
              <a:buClr>
                <a:srgbClr val="EAAA00"/>
              </a:buClr>
              <a:buSzPct val="94000"/>
            </a:pPr>
            <a:endParaRPr lang="en-US" sz="2400" b="1" dirty="0">
              <a:solidFill>
                <a:srgbClr val="002855"/>
              </a:solidFill>
            </a:endParaRPr>
          </a:p>
        </p:txBody>
      </p:sp>
      <p:sp>
        <p:nvSpPr>
          <p:cNvPr id="4" name="Google Shape;612;p6">
            <a:extLst>
              <a:ext uri="{FF2B5EF4-FFF2-40B4-BE49-F238E27FC236}">
                <a16:creationId xmlns:a16="http://schemas.microsoft.com/office/drawing/2014/main" id="{3BD9951D-AB2D-627D-7EAA-25988015FBB5}"/>
              </a:ext>
            </a:extLst>
          </p:cNvPr>
          <p:cNvSpPr/>
          <p:nvPr/>
        </p:nvSpPr>
        <p:spPr>
          <a:xfrm>
            <a:off x="8205636" y="2123396"/>
            <a:ext cx="2950044" cy="2707302"/>
          </a:xfrm>
          <a:prstGeom prst="round2SameRect">
            <a:avLst>
              <a:gd name="adj1" fmla="val 50000"/>
              <a:gd name="adj2" fmla="val 0"/>
            </a:avLst>
          </a:prstGeom>
          <a:noFill/>
          <a:ln w="28575" cap="flat" cmpd="sng">
            <a:solidFill>
              <a:srgbClr val="0028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" name="Google Shape;657;p6">
            <a:extLst>
              <a:ext uri="{FF2B5EF4-FFF2-40B4-BE49-F238E27FC236}">
                <a16:creationId xmlns:a16="http://schemas.microsoft.com/office/drawing/2014/main" id="{5F998E04-2A02-BED3-3FF8-C67C51AF4E1E}"/>
              </a:ext>
            </a:extLst>
          </p:cNvPr>
          <p:cNvGrpSpPr/>
          <p:nvPr/>
        </p:nvGrpSpPr>
        <p:grpSpPr>
          <a:xfrm>
            <a:off x="8805818" y="2807651"/>
            <a:ext cx="1534826" cy="1383030"/>
            <a:chOff x="1396957" y="4287365"/>
            <a:chExt cx="301862" cy="332871"/>
          </a:xfrm>
        </p:grpSpPr>
        <p:sp>
          <p:nvSpPr>
            <p:cNvPr id="6" name="Google Shape;658;p6">
              <a:extLst>
                <a:ext uri="{FF2B5EF4-FFF2-40B4-BE49-F238E27FC236}">
                  <a16:creationId xmlns:a16="http://schemas.microsoft.com/office/drawing/2014/main" id="{2AEF8637-04F4-FA11-4238-ABD6308C7F05}"/>
                </a:ext>
              </a:extLst>
            </p:cNvPr>
            <p:cNvSpPr/>
            <p:nvPr/>
          </p:nvSpPr>
          <p:spPr>
            <a:xfrm>
              <a:off x="1396957" y="4287365"/>
              <a:ext cx="301861" cy="332871"/>
            </a:xfrm>
            <a:custGeom>
              <a:avLst/>
              <a:gdLst/>
              <a:ahLst/>
              <a:cxnLst/>
              <a:rect l="l" t="t" r="r" b="b"/>
              <a:pathLst>
                <a:path w="9491" h="10466" extrusionOk="0">
                  <a:moveTo>
                    <a:pt x="751" y="2417"/>
                  </a:moveTo>
                  <a:lnTo>
                    <a:pt x="930" y="2619"/>
                  </a:lnTo>
                  <a:lnTo>
                    <a:pt x="513" y="2989"/>
                  </a:lnTo>
                  <a:lnTo>
                    <a:pt x="334" y="2786"/>
                  </a:lnTo>
                  <a:lnTo>
                    <a:pt x="751" y="2417"/>
                  </a:lnTo>
                  <a:close/>
                  <a:moveTo>
                    <a:pt x="1132" y="2834"/>
                  </a:moveTo>
                  <a:lnTo>
                    <a:pt x="3394" y="5346"/>
                  </a:lnTo>
                  <a:lnTo>
                    <a:pt x="3299" y="5429"/>
                  </a:lnTo>
                  <a:lnTo>
                    <a:pt x="1037" y="2917"/>
                  </a:lnTo>
                  <a:lnTo>
                    <a:pt x="1132" y="2834"/>
                  </a:lnTo>
                  <a:close/>
                  <a:moveTo>
                    <a:pt x="811" y="3131"/>
                  </a:moveTo>
                  <a:lnTo>
                    <a:pt x="3073" y="5644"/>
                  </a:lnTo>
                  <a:lnTo>
                    <a:pt x="2989" y="5727"/>
                  </a:lnTo>
                  <a:lnTo>
                    <a:pt x="727" y="3215"/>
                  </a:lnTo>
                  <a:lnTo>
                    <a:pt x="811" y="3131"/>
                  </a:lnTo>
                  <a:close/>
                  <a:moveTo>
                    <a:pt x="3478" y="5691"/>
                  </a:moveTo>
                  <a:lnTo>
                    <a:pt x="3597" y="5989"/>
                  </a:lnTo>
                  <a:lnTo>
                    <a:pt x="3299" y="5846"/>
                  </a:lnTo>
                  <a:lnTo>
                    <a:pt x="3478" y="5691"/>
                  </a:lnTo>
                  <a:close/>
                  <a:moveTo>
                    <a:pt x="3216" y="0"/>
                  </a:moveTo>
                  <a:cubicBezTo>
                    <a:pt x="3013" y="0"/>
                    <a:pt x="2858" y="167"/>
                    <a:pt x="2858" y="357"/>
                  </a:cubicBezTo>
                  <a:lnTo>
                    <a:pt x="2858" y="4286"/>
                  </a:lnTo>
                  <a:lnTo>
                    <a:pt x="977" y="2203"/>
                  </a:lnTo>
                  <a:cubicBezTo>
                    <a:pt x="918" y="2143"/>
                    <a:pt x="846" y="2119"/>
                    <a:pt x="775" y="2096"/>
                  </a:cubicBezTo>
                  <a:cubicBezTo>
                    <a:pt x="691" y="2096"/>
                    <a:pt x="608" y="2131"/>
                    <a:pt x="549" y="2167"/>
                  </a:cubicBezTo>
                  <a:lnTo>
                    <a:pt x="132" y="2548"/>
                  </a:lnTo>
                  <a:cubicBezTo>
                    <a:pt x="13" y="2667"/>
                    <a:pt x="1" y="2858"/>
                    <a:pt x="96" y="2977"/>
                  </a:cubicBezTo>
                  <a:lnTo>
                    <a:pt x="2751" y="5917"/>
                  </a:lnTo>
                  <a:cubicBezTo>
                    <a:pt x="2775" y="5953"/>
                    <a:pt x="2811" y="5977"/>
                    <a:pt x="2858" y="6001"/>
                  </a:cubicBezTo>
                  <a:lnTo>
                    <a:pt x="2858" y="8358"/>
                  </a:lnTo>
                  <a:lnTo>
                    <a:pt x="2263" y="8358"/>
                  </a:lnTo>
                  <a:cubicBezTo>
                    <a:pt x="2168" y="8358"/>
                    <a:pt x="2108" y="8442"/>
                    <a:pt x="2108" y="8513"/>
                  </a:cubicBezTo>
                  <a:cubicBezTo>
                    <a:pt x="2108" y="8596"/>
                    <a:pt x="2180" y="8656"/>
                    <a:pt x="2263" y="8656"/>
                  </a:cubicBezTo>
                  <a:lnTo>
                    <a:pt x="6502" y="8656"/>
                  </a:lnTo>
                  <a:cubicBezTo>
                    <a:pt x="6526" y="8656"/>
                    <a:pt x="6549" y="8692"/>
                    <a:pt x="6549" y="8704"/>
                  </a:cubicBezTo>
                  <a:lnTo>
                    <a:pt x="6549" y="9013"/>
                  </a:lnTo>
                  <a:cubicBezTo>
                    <a:pt x="6549" y="9477"/>
                    <a:pt x="6752" y="9882"/>
                    <a:pt x="7097" y="10144"/>
                  </a:cubicBezTo>
                  <a:lnTo>
                    <a:pt x="1644" y="10144"/>
                  </a:lnTo>
                  <a:cubicBezTo>
                    <a:pt x="1025" y="10144"/>
                    <a:pt x="513" y="9644"/>
                    <a:pt x="513" y="9013"/>
                  </a:cubicBezTo>
                  <a:lnTo>
                    <a:pt x="513" y="8704"/>
                  </a:lnTo>
                  <a:cubicBezTo>
                    <a:pt x="513" y="8680"/>
                    <a:pt x="549" y="8656"/>
                    <a:pt x="561" y="8656"/>
                  </a:cubicBezTo>
                  <a:lnTo>
                    <a:pt x="1573" y="8656"/>
                  </a:lnTo>
                  <a:cubicBezTo>
                    <a:pt x="1668" y="8656"/>
                    <a:pt x="1727" y="8584"/>
                    <a:pt x="1727" y="8513"/>
                  </a:cubicBezTo>
                  <a:cubicBezTo>
                    <a:pt x="1727" y="8418"/>
                    <a:pt x="1644" y="8358"/>
                    <a:pt x="1573" y="8358"/>
                  </a:cubicBezTo>
                  <a:lnTo>
                    <a:pt x="561" y="8358"/>
                  </a:lnTo>
                  <a:cubicBezTo>
                    <a:pt x="370" y="8358"/>
                    <a:pt x="203" y="8525"/>
                    <a:pt x="203" y="8715"/>
                  </a:cubicBezTo>
                  <a:lnTo>
                    <a:pt x="203" y="9037"/>
                  </a:lnTo>
                  <a:cubicBezTo>
                    <a:pt x="203" y="9823"/>
                    <a:pt x="846" y="10466"/>
                    <a:pt x="1632" y="10466"/>
                  </a:cubicBezTo>
                  <a:lnTo>
                    <a:pt x="8050" y="10466"/>
                  </a:lnTo>
                  <a:cubicBezTo>
                    <a:pt x="8835" y="10466"/>
                    <a:pt x="9478" y="9823"/>
                    <a:pt x="9478" y="9037"/>
                  </a:cubicBezTo>
                  <a:lnTo>
                    <a:pt x="9478" y="4846"/>
                  </a:lnTo>
                  <a:cubicBezTo>
                    <a:pt x="9478" y="4763"/>
                    <a:pt x="9407" y="4703"/>
                    <a:pt x="9324" y="4703"/>
                  </a:cubicBezTo>
                  <a:cubicBezTo>
                    <a:pt x="9240" y="4703"/>
                    <a:pt x="9181" y="4774"/>
                    <a:pt x="9181" y="4846"/>
                  </a:cubicBezTo>
                  <a:lnTo>
                    <a:pt x="9181" y="9037"/>
                  </a:lnTo>
                  <a:cubicBezTo>
                    <a:pt x="9181" y="9656"/>
                    <a:pt x="8669" y="10168"/>
                    <a:pt x="8050" y="10168"/>
                  </a:cubicBezTo>
                  <a:lnTo>
                    <a:pt x="7978" y="10168"/>
                  </a:lnTo>
                  <a:cubicBezTo>
                    <a:pt x="7347" y="10168"/>
                    <a:pt x="6847" y="9656"/>
                    <a:pt x="6847" y="9037"/>
                  </a:cubicBezTo>
                  <a:lnTo>
                    <a:pt x="6847" y="8715"/>
                  </a:lnTo>
                  <a:cubicBezTo>
                    <a:pt x="6847" y="8525"/>
                    <a:pt x="6680" y="8358"/>
                    <a:pt x="6490" y="8358"/>
                  </a:cubicBezTo>
                  <a:lnTo>
                    <a:pt x="3156" y="8358"/>
                  </a:lnTo>
                  <a:lnTo>
                    <a:pt x="3156" y="6096"/>
                  </a:lnTo>
                  <a:lnTo>
                    <a:pt x="3585" y="6322"/>
                  </a:lnTo>
                  <a:cubicBezTo>
                    <a:pt x="3609" y="6334"/>
                    <a:pt x="3656" y="6358"/>
                    <a:pt x="3692" y="6358"/>
                  </a:cubicBezTo>
                  <a:cubicBezTo>
                    <a:pt x="3751" y="6358"/>
                    <a:pt x="3811" y="6334"/>
                    <a:pt x="3847" y="6298"/>
                  </a:cubicBezTo>
                  <a:cubicBezTo>
                    <a:pt x="3930" y="6215"/>
                    <a:pt x="3954" y="6120"/>
                    <a:pt x="3906" y="6025"/>
                  </a:cubicBezTo>
                  <a:lnTo>
                    <a:pt x="3668" y="5394"/>
                  </a:lnTo>
                  <a:lnTo>
                    <a:pt x="3668" y="5358"/>
                  </a:lnTo>
                  <a:cubicBezTo>
                    <a:pt x="3668" y="5286"/>
                    <a:pt x="3644" y="5191"/>
                    <a:pt x="3597" y="5132"/>
                  </a:cubicBezTo>
                  <a:lnTo>
                    <a:pt x="3132" y="4608"/>
                  </a:lnTo>
                  <a:lnTo>
                    <a:pt x="3132" y="345"/>
                  </a:lnTo>
                  <a:cubicBezTo>
                    <a:pt x="3132" y="310"/>
                    <a:pt x="3168" y="298"/>
                    <a:pt x="3180" y="298"/>
                  </a:cubicBezTo>
                  <a:lnTo>
                    <a:pt x="9109" y="298"/>
                  </a:lnTo>
                  <a:cubicBezTo>
                    <a:pt x="9133" y="298"/>
                    <a:pt x="9145" y="333"/>
                    <a:pt x="9145" y="345"/>
                  </a:cubicBezTo>
                  <a:lnTo>
                    <a:pt x="9145" y="2346"/>
                  </a:lnTo>
                  <a:cubicBezTo>
                    <a:pt x="9145" y="2441"/>
                    <a:pt x="9228" y="2500"/>
                    <a:pt x="9300" y="2500"/>
                  </a:cubicBezTo>
                  <a:cubicBezTo>
                    <a:pt x="9383" y="2500"/>
                    <a:pt x="9443" y="2429"/>
                    <a:pt x="9443" y="2346"/>
                  </a:cubicBezTo>
                  <a:lnTo>
                    <a:pt x="9443" y="345"/>
                  </a:lnTo>
                  <a:cubicBezTo>
                    <a:pt x="9490" y="167"/>
                    <a:pt x="9324" y="0"/>
                    <a:pt x="9133" y="0"/>
                  </a:cubicBezTo>
                  <a:close/>
                </a:path>
              </a:pathLst>
            </a:custGeom>
            <a:solidFill>
              <a:srgbClr val="F3D57A"/>
            </a:solidFill>
            <a:ln w="6350"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659;p6">
              <a:extLst>
                <a:ext uri="{FF2B5EF4-FFF2-40B4-BE49-F238E27FC236}">
                  <a16:creationId xmlns:a16="http://schemas.microsoft.com/office/drawing/2014/main" id="{128C956A-DBDD-13B3-2B85-1FFBAA886B7C}"/>
                </a:ext>
              </a:extLst>
            </p:cNvPr>
            <p:cNvSpPr/>
            <p:nvPr/>
          </p:nvSpPr>
          <p:spPr>
            <a:xfrm>
              <a:off x="1689309" y="4378614"/>
              <a:ext cx="9510" cy="46976"/>
            </a:xfrm>
            <a:custGeom>
              <a:avLst/>
              <a:gdLst/>
              <a:ahLst/>
              <a:cxnLst/>
              <a:rect l="l" t="t" r="r" b="b"/>
              <a:pathLst>
                <a:path w="299" h="1477" extrusionOk="0">
                  <a:moveTo>
                    <a:pt x="155" y="0"/>
                  </a:moveTo>
                  <a:cubicBezTo>
                    <a:pt x="60" y="0"/>
                    <a:pt x="1" y="84"/>
                    <a:pt x="1" y="155"/>
                  </a:cubicBezTo>
                  <a:lnTo>
                    <a:pt x="1" y="1334"/>
                  </a:lnTo>
                  <a:cubicBezTo>
                    <a:pt x="1" y="1417"/>
                    <a:pt x="72" y="1477"/>
                    <a:pt x="155" y="1477"/>
                  </a:cubicBezTo>
                  <a:cubicBezTo>
                    <a:pt x="239" y="1477"/>
                    <a:pt x="298" y="1405"/>
                    <a:pt x="298" y="1334"/>
                  </a:cubicBezTo>
                  <a:lnTo>
                    <a:pt x="298" y="155"/>
                  </a:lnTo>
                  <a:cubicBezTo>
                    <a:pt x="298" y="84"/>
                    <a:pt x="239" y="0"/>
                    <a:pt x="155" y="0"/>
                  </a:cubicBezTo>
                  <a:close/>
                </a:path>
              </a:pathLst>
            </a:custGeom>
            <a:solidFill>
              <a:srgbClr val="F3D57A"/>
            </a:solidFill>
            <a:ln w="6350"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660;p6">
              <a:extLst>
                <a:ext uri="{FF2B5EF4-FFF2-40B4-BE49-F238E27FC236}">
                  <a16:creationId xmlns:a16="http://schemas.microsoft.com/office/drawing/2014/main" id="{CE40CF0C-AEEE-090A-9C68-1A7563BB1BCC}"/>
                </a:ext>
              </a:extLst>
            </p:cNvPr>
            <p:cNvSpPr/>
            <p:nvPr/>
          </p:nvSpPr>
          <p:spPr>
            <a:xfrm>
              <a:off x="1520424" y="4385420"/>
              <a:ext cx="33363" cy="32982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4" y="298"/>
                  </a:moveTo>
                  <a:cubicBezTo>
                    <a:pt x="643" y="298"/>
                    <a:pt x="739" y="406"/>
                    <a:pt x="739" y="525"/>
                  </a:cubicBezTo>
                  <a:cubicBezTo>
                    <a:pt x="739" y="644"/>
                    <a:pt x="643" y="739"/>
                    <a:pt x="524" y="739"/>
                  </a:cubicBezTo>
                  <a:cubicBezTo>
                    <a:pt x="405" y="739"/>
                    <a:pt x="298" y="644"/>
                    <a:pt x="298" y="525"/>
                  </a:cubicBezTo>
                  <a:cubicBezTo>
                    <a:pt x="298" y="406"/>
                    <a:pt x="405" y="298"/>
                    <a:pt x="524" y="298"/>
                  </a:cubicBezTo>
                  <a:close/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798"/>
                    <a:pt x="238" y="1037"/>
                    <a:pt x="524" y="1037"/>
                  </a:cubicBezTo>
                  <a:cubicBezTo>
                    <a:pt x="798" y="1037"/>
                    <a:pt x="1036" y="798"/>
                    <a:pt x="1036" y="525"/>
                  </a:cubicBezTo>
                  <a:cubicBezTo>
                    <a:pt x="1048" y="239"/>
                    <a:pt x="822" y="1"/>
                    <a:pt x="524" y="1"/>
                  </a:cubicBezTo>
                  <a:close/>
                </a:path>
              </a:pathLst>
            </a:custGeom>
            <a:solidFill>
              <a:srgbClr val="F3D57A"/>
            </a:solidFill>
            <a:ln w="6350"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661;p6">
              <a:extLst>
                <a:ext uri="{FF2B5EF4-FFF2-40B4-BE49-F238E27FC236}">
                  <a16:creationId xmlns:a16="http://schemas.microsoft.com/office/drawing/2014/main" id="{59D2A2D3-33D2-C677-9956-38A8319F8012}"/>
                </a:ext>
              </a:extLst>
            </p:cNvPr>
            <p:cNvSpPr/>
            <p:nvPr/>
          </p:nvSpPr>
          <p:spPr>
            <a:xfrm>
              <a:off x="1563202" y="4398683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0"/>
                  </a:moveTo>
                  <a:cubicBezTo>
                    <a:pt x="84" y="0"/>
                    <a:pt x="25" y="72"/>
                    <a:pt x="25" y="143"/>
                  </a:cubicBezTo>
                  <a:cubicBezTo>
                    <a:pt x="1" y="227"/>
                    <a:pt x="84" y="298"/>
                    <a:pt x="167" y="298"/>
                  </a:cubicBezTo>
                  <a:lnTo>
                    <a:pt x="929" y="298"/>
                  </a:lnTo>
                  <a:cubicBezTo>
                    <a:pt x="1025" y="298"/>
                    <a:pt x="1084" y="227"/>
                    <a:pt x="1084" y="143"/>
                  </a:cubicBezTo>
                  <a:cubicBezTo>
                    <a:pt x="1084" y="60"/>
                    <a:pt x="1001" y="0"/>
                    <a:pt x="929" y="0"/>
                  </a:cubicBezTo>
                  <a:close/>
                </a:path>
              </a:pathLst>
            </a:custGeom>
            <a:solidFill>
              <a:srgbClr val="F3D57A"/>
            </a:solidFill>
            <a:ln w="6350"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662;p6">
              <a:extLst>
                <a:ext uri="{FF2B5EF4-FFF2-40B4-BE49-F238E27FC236}">
                  <a16:creationId xmlns:a16="http://schemas.microsoft.com/office/drawing/2014/main" id="{E5AC5D56-44D2-E16A-299E-B2B578EF1977}"/>
                </a:ext>
              </a:extLst>
            </p:cNvPr>
            <p:cNvSpPr/>
            <p:nvPr/>
          </p:nvSpPr>
          <p:spPr>
            <a:xfrm>
              <a:off x="1563965" y="4410037"/>
              <a:ext cx="92807" cy="9510"/>
            </a:xfrm>
            <a:custGeom>
              <a:avLst/>
              <a:gdLst/>
              <a:ahLst/>
              <a:cxnLst/>
              <a:rect l="l" t="t" r="r" b="b"/>
              <a:pathLst>
                <a:path w="2918" h="299" extrusionOk="0">
                  <a:moveTo>
                    <a:pt x="143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8"/>
                    <a:pt x="143" y="298"/>
                  </a:cubicBezTo>
                  <a:lnTo>
                    <a:pt x="2763" y="298"/>
                  </a:lnTo>
                  <a:cubicBezTo>
                    <a:pt x="2858" y="298"/>
                    <a:pt x="2918" y="227"/>
                    <a:pt x="2918" y="144"/>
                  </a:cubicBezTo>
                  <a:cubicBezTo>
                    <a:pt x="2918" y="72"/>
                    <a:pt x="2858" y="1"/>
                    <a:pt x="2763" y="1"/>
                  </a:cubicBezTo>
                  <a:close/>
                </a:path>
              </a:pathLst>
            </a:custGeom>
            <a:solidFill>
              <a:srgbClr val="F3D57A"/>
            </a:solidFill>
            <a:ln w="6350"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663;p6">
              <a:extLst>
                <a:ext uri="{FF2B5EF4-FFF2-40B4-BE49-F238E27FC236}">
                  <a16:creationId xmlns:a16="http://schemas.microsoft.com/office/drawing/2014/main" id="{E967257E-29A0-EB0D-9139-0D04E2A60308}"/>
                </a:ext>
              </a:extLst>
            </p:cNvPr>
            <p:cNvSpPr/>
            <p:nvPr/>
          </p:nvSpPr>
          <p:spPr>
            <a:xfrm>
              <a:off x="1563202" y="4385039"/>
              <a:ext cx="10273" cy="9510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44"/>
                  </a:cubicBezTo>
                  <a:cubicBezTo>
                    <a:pt x="1" y="215"/>
                    <a:pt x="84" y="299"/>
                    <a:pt x="167" y="299"/>
                  </a:cubicBezTo>
                  <a:cubicBezTo>
                    <a:pt x="263" y="299"/>
                    <a:pt x="322" y="215"/>
                    <a:pt x="322" y="144"/>
                  </a:cubicBezTo>
                  <a:cubicBezTo>
                    <a:pt x="322" y="60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F3D57A"/>
            </a:solidFill>
            <a:ln w="6350"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664;p6">
              <a:extLst>
                <a:ext uri="{FF2B5EF4-FFF2-40B4-BE49-F238E27FC236}">
                  <a16:creationId xmlns:a16="http://schemas.microsoft.com/office/drawing/2014/main" id="{5C0BC730-AB91-A6B5-C80D-A8F3AAD16D19}"/>
                </a:ext>
              </a:extLst>
            </p:cNvPr>
            <p:cNvSpPr/>
            <p:nvPr/>
          </p:nvSpPr>
          <p:spPr>
            <a:xfrm>
              <a:off x="1520424" y="4436944"/>
              <a:ext cx="33363" cy="33332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4" y="298"/>
                  </a:moveTo>
                  <a:cubicBezTo>
                    <a:pt x="643" y="298"/>
                    <a:pt x="739" y="405"/>
                    <a:pt x="739" y="524"/>
                  </a:cubicBezTo>
                  <a:cubicBezTo>
                    <a:pt x="739" y="655"/>
                    <a:pt x="643" y="750"/>
                    <a:pt x="524" y="750"/>
                  </a:cubicBezTo>
                  <a:cubicBezTo>
                    <a:pt x="405" y="750"/>
                    <a:pt x="298" y="643"/>
                    <a:pt x="298" y="524"/>
                  </a:cubicBezTo>
                  <a:cubicBezTo>
                    <a:pt x="298" y="405"/>
                    <a:pt x="405" y="298"/>
                    <a:pt x="524" y="298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810"/>
                    <a:pt x="238" y="1048"/>
                    <a:pt x="524" y="1048"/>
                  </a:cubicBezTo>
                  <a:cubicBezTo>
                    <a:pt x="798" y="1048"/>
                    <a:pt x="1036" y="810"/>
                    <a:pt x="1036" y="524"/>
                  </a:cubicBezTo>
                  <a:cubicBezTo>
                    <a:pt x="1048" y="238"/>
                    <a:pt x="822" y="0"/>
                    <a:pt x="524" y="0"/>
                  </a:cubicBezTo>
                  <a:close/>
                </a:path>
              </a:pathLst>
            </a:custGeom>
            <a:solidFill>
              <a:srgbClr val="F3D57A"/>
            </a:solidFill>
            <a:ln w="6350"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665;p6">
              <a:extLst>
                <a:ext uri="{FF2B5EF4-FFF2-40B4-BE49-F238E27FC236}">
                  <a16:creationId xmlns:a16="http://schemas.microsoft.com/office/drawing/2014/main" id="{0E0A1D49-BD21-4384-2D42-00F26CD44594}"/>
                </a:ext>
              </a:extLst>
            </p:cNvPr>
            <p:cNvSpPr/>
            <p:nvPr/>
          </p:nvSpPr>
          <p:spPr>
            <a:xfrm>
              <a:off x="1563202" y="4450175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56"/>
                  </a:cubicBezTo>
                  <a:cubicBezTo>
                    <a:pt x="1" y="239"/>
                    <a:pt x="84" y="298"/>
                    <a:pt x="167" y="298"/>
                  </a:cubicBezTo>
                  <a:lnTo>
                    <a:pt x="929" y="298"/>
                  </a:lnTo>
                  <a:cubicBezTo>
                    <a:pt x="1025" y="298"/>
                    <a:pt x="1084" y="227"/>
                    <a:pt x="1084" y="156"/>
                  </a:cubicBezTo>
                  <a:cubicBezTo>
                    <a:pt x="1084" y="60"/>
                    <a:pt x="1001" y="1"/>
                    <a:pt x="929" y="1"/>
                  </a:cubicBezTo>
                  <a:close/>
                </a:path>
              </a:pathLst>
            </a:custGeom>
            <a:solidFill>
              <a:srgbClr val="F3D57A"/>
            </a:solidFill>
            <a:ln w="6350"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666;p6">
              <a:extLst>
                <a:ext uri="{FF2B5EF4-FFF2-40B4-BE49-F238E27FC236}">
                  <a16:creationId xmlns:a16="http://schemas.microsoft.com/office/drawing/2014/main" id="{A7054D15-2A45-AD44-A99C-1187ED4F8A5B}"/>
                </a:ext>
              </a:extLst>
            </p:cNvPr>
            <p:cNvSpPr/>
            <p:nvPr/>
          </p:nvSpPr>
          <p:spPr>
            <a:xfrm>
              <a:off x="1563965" y="4461530"/>
              <a:ext cx="92807" cy="9510"/>
            </a:xfrm>
            <a:custGeom>
              <a:avLst/>
              <a:gdLst/>
              <a:ahLst/>
              <a:cxnLst/>
              <a:rect l="l" t="t" r="r" b="b"/>
              <a:pathLst>
                <a:path w="2918" h="299" extrusionOk="0">
                  <a:moveTo>
                    <a:pt x="143" y="1"/>
                  </a:moveTo>
                  <a:cubicBezTo>
                    <a:pt x="60" y="1"/>
                    <a:pt x="1" y="72"/>
                    <a:pt x="1" y="156"/>
                  </a:cubicBezTo>
                  <a:cubicBezTo>
                    <a:pt x="1" y="239"/>
                    <a:pt x="72" y="299"/>
                    <a:pt x="143" y="299"/>
                  </a:cubicBezTo>
                  <a:lnTo>
                    <a:pt x="2763" y="299"/>
                  </a:lnTo>
                  <a:cubicBezTo>
                    <a:pt x="2858" y="299"/>
                    <a:pt x="2918" y="227"/>
                    <a:pt x="2918" y="156"/>
                  </a:cubicBezTo>
                  <a:cubicBezTo>
                    <a:pt x="2918" y="72"/>
                    <a:pt x="2858" y="1"/>
                    <a:pt x="2763" y="1"/>
                  </a:cubicBezTo>
                  <a:close/>
                </a:path>
              </a:pathLst>
            </a:custGeom>
            <a:solidFill>
              <a:srgbClr val="F3D57A"/>
            </a:solidFill>
            <a:ln w="6350"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667;p6">
              <a:extLst>
                <a:ext uri="{FF2B5EF4-FFF2-40B4-BE49-F238E27FC236}">
                  <a16:creationId xmlns:a16="http://schemas.microsoft.com/office/drawing/2014/main" id="{5421D02C-7967-D2D2-DF0E-505F796A4065}"/>
                </a:ext>
              </a:extLst>
            </p:cNvPr>
            <p:cNvSpPr/>
            <p:nvPr/>
          </p:nvSpPr>
          <p:spPr>
            <a:xfrm>
              <a:off x="1563202" y="4436563"/>
              <a:ext cx="10273" cy="9478"/>
            </a:xfrm>
            <a:custGeom>
              <a:avLst/>
              <a:gdLst/>
              <a:ahLst/>
              <a:cxnLst/>
              <a:rect l="l" t="t" r="r" b="b"/>
              <a:pathLst>
                <a:path w="323" h="298" extrusionOk="0">
                  <a:moveTo>
                    <a:pt x="167" y="0"/>
                  </a:moveTo>
                  <a:cubicBezTo>
                    <a:pt x="84" y="0"/>
                    <a:pt x="25" y="72"/>
                    <a:pt x="25" y="143"/>
                  </a:cubicBezTo>
                  <a:cubicBezTo>
                    <a:pt x="1" y="226"/>
                    <a:pt x="84" y="298"/>
                    <a:pt x="167" y="298"/>
                  </a:cubicBezTo>
                  <a:cubicBezTo>
                    <a:pt x="263" y="298"/>
                    <a:pt x="322" y="226"/>
                    <a:pt x="322" y="143"/>
                  </a:cubicBezTo>
                  <a:cubicBezTo>
                    <a:pt x="322" y="60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F3D57A"/>
            </a:solidFill>
            <a:ln w="6350"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668;p6">
              <a:extLst>
                <a:ext uri="{FF2B5EF4-FFF2-40B4-BE49-F238E27FC236}">
                  <a16:creationId xmlns:a16="http://schemas.microsoft.com/office/drawing/2014/main" id="{1625BC81-3765-35BD-7CDA-20E0E5127CA9}"/>
                </a:ext>
              </a:extLst>
            </p:cNvPr>
            <p:cNvSpPr/>
            <p:nvPr/>
          </p:nvSpPr>
          <p:spPr>
            <a:xfrm>
              <a:off x="1520424" y="4488437"/>
              <a:ext cx="33363" cy="33332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4" y="298"/>
                  </a:moveTo>
                  <a:cubicBezTo>
                    <a:pt x="643" y="298"/>
                    <a:pt x="739" y="405"/>
                    <a:pt x="739" y="524"/>
                  </a:cubicBezTo>
                  <a:cubicBezTo>
                    <a:pt x="739" y="643"/>
                    <a:pt x="643" y="750"/>
                    <a:pt x="524" y="750"/>
                  </a:cubicBezTo>
                  <a:cubicBezTo>
                    <a:pt x="405" y="750"/>
                    <a:pt x="298" y="643"/>
                    <a:pt x="298" y="524"/>
                  </a:cubicBezTo>
                  <a:cubicBezTo>
                    <a:pt x="298" y="405"/>
                    <a:pt x="405" y="298"/>
                    <a:pt x="524" y="298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810"/>
                    <a:pt x="238" y="1048"/>
                    <a:pt x="524" y="1048"/>
                  </a:cubicBezTo>
                  <a:cubicBezTo>
                    <a:pt x="798" y="1048"/>
                    <a:pt x="1036" y="810"/>
                    <a:pt x="1036" y="524"/>
                  </a:cubicBezTo>
                  <a:cubicBezTo>
                    <a:pt x="1048" y="238"/>
                    <a:pt x="822" y="0"/>
                    <a:pt x="524" y="0"/>
                  </a:cubicBezTo>
                  <a:close/>
                </a:path>
              </a:pathLst>
            </a:custGeom>
            <a:solidFill>
              <a:srgbClr val="F3D57A"/>
            </a:solidFill>
            <a:ln w="6350"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669;p6">
              <a:extLst>
                <a:ext uri="{FF2B5EF4-FFF2-40B4-BE49-F238E27FC236}">
                  <a16:creationId xmlns:a16="http://schemas.microsoft.com/office/drawing/2014/main" id="{AC2BA9C3-0A0F-EA3B-E660-3CD3C1BD1504}"/>
                </a:ext>
              </a:extLst>
            </p:cNvPr>
            <p:cNvSpPr/>
            <p:nvPr/>
          </p:nvSpPr>
          <p:spPr>
            <a:xfrm>
              <a:off x="1563202" y="4501667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1"/>
                  </a:moveTo>
                  <a:cubicBezTo>
                    <a:pt x="84" y="1"/>
                    <a:pt x="25" y="84"/>
                    <a:pt x="25" y="156"/>
                  </a:cubicBezTo>
                  <a:cubicBezTo>
                    <a:pt x="1" y="239"/>
                    <a:pt x="84" y="299"/>
                    <a:pt x="167" y="299"/>
                  </a:cubicBezTo>
                  <a:lnTo>
                    <a:pt x="929" y="299"/>
                  </a:lnTo>
                  <a:cubicBezTo>
                    <a:pt x="1025" y="299"/>
                    <a:pt x="1084" y="227"/>
                    <a:pt x="1084" y="156"/>
                  </a:cubicBezTo>
                  <a:cubicBezTo>
                    <a:pt x="1084" y="61"/>
                    <a:pt x="1001" y="1"/>
                    <a:pt x="929" y="1"/>
                  </a:cubicBezTo>
                  <a:close/>
                </a:path>
              </a:pathLst>
            </a:custGeom>
            <a:solidFill>
              <a:srgbClr val="F3D57A"/>
            </a:solidFill>
            <a:ln w="6350"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670;p6">
              <a:extLst>
                <a:ext uri="{FF2B5EF4-FFF2-40B4-BE49-F238E27FC236}">
                  <a16:creationId xmlns:a16="http://schemas.microsoft.com/office/drawing/2014/main" id="{3B799C8A-3621-CE02-AE72-80439C5CCEB0}"/>
                </a:ext>
              </a:extLst>
            </p:cNvPr>
            <p:cNvSpPr/>
            <p:nvPr/>
          </p:nvSpPr>
          <p:spPr>
            <a:xfrm>
              <a:off x="1563202" y="4513785"/>
              <a:ext cx="93570" cy="9510"/>
            </a:xfrm>
            <a:custGeom>
              <a:avLst/>
              <a:gdLst/>
              <a:ahLst/>
              <a:cxnLst/>
              <a:rect l="l" t="t" r="r" b="b"/>
              <a:pathLst>
                <a:path w="2942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44"/>
                  </a:cubicBezTo>
                  <a:cubicBezTo>
                    <a:pt x="1" y="215"/>
                    <a:pt x="84" y="299"/>
                    <a:pt x="167" y="299"/>
                  </a:cubicBezTo>
                  <a:lnTo>
                    <a:pt x="2787" y="299"/>
                  </a:lnTo>
                  <a:cubicBezTo>
                    <a:pt x="2882" y="299"/>
                    <a:pt x="2942" y="215"/>
                    <a:pt x="2942" y="144"/>
                  </a:cubicBezTo>
                  <a:cubicBezTo>
                    <a:pt x="2942" y="61"/>
                    <a:pt x="2870" y="1"/>
                    <a:pt x="2787" y="1"/>
                  </a:cubicBezTo>
                  <a:close/>
                </a:path>
              </a:pathLst>
            </a:custGeom>
            <a:solidFill>
              <a:srgbClr val="F3D57A"/>
            </a:solidFill>
            <a:ln w="6350"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671;p6">
              <a:extLst>
                <a:ext uri="{FF2B5EF4-FFF2-40B4-BE49-F238E27FC236}">
                  <a16:creationId xmlns:a16="http://schemas.microsoft.com/office/drawing/2014/main" id="{695D1C05-7B17-9FD7-EBCE-82367DC1CA91}"/>
                </a:ext>
              </a:extLst>
            </p:cNvPr>
            <p:cNvSpPr/>
            <p:nvPr/>
          </p:nvSpPr>
          <p:spPr>
            <a:xfrm>
              <a:off x="1563202" y="4488055"/>
              <a:ext cx="10273" cy="9478"/>
            </a:xfrm>
            <a:custGeom>
              <a:avLst/>
              <a:gdLst/>
              <a:ahLst/>
              <a:cxnLst/>
              <a:rect l="l" t="t" r="r" b="b"/>
              <a:pathLst>
                <a:path w="323" h="298" extrusionOk="0">
                  <a:moveTo>
                    <a:pt x="167" y="0"/>
                  </a:moveTo>
                  <a:cubicBezTo>
                    <a:pt x="84" y="0"/>
                    <a:pt x="25" y="72"/>
                    <a:pt x="25" y="155"/>
                  </a:cubicBezTo>
                  <a:cubicBezTo>
                    <a:pt x="1" y="227"/>
                    <a:pt x="84" y="298"/>
                    <a:pt x="167" y="298"/>
                  </a:cubicBezTo>
                  <a:cubicBezTo>
                    <a:pt x="263" y="298"/>
                    <a:pt x="322" y="227"/>
                    <a:pt x="322" y="155"/>
                  </a:cubicBezTo>
                  <a:cubicBezTo>
                    <a:pt x="322" y="60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F3D57A"/>
            </a:solidFill>
            <a:ln w="6350"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672;p6">
              <a:extLst>
                <a:ext uri="{FF2B5EF4-FFF2-40B4-BE49-F238E27FC236}">
                  <a16:creationId xmlns:a16="http://schemas.microsoft.com/office/drawing/2014/main" id="{57C1CCF2-92CB-8A94-B0BA-0295ADDEB522}"/>
                </a:ext>
              </a:extLst>
            </p:cNvPr>
            <p:cNvSpPr/>
            <p:nvPr/>
          </p:nvSpPr>
          <p:spPr>
            <a:xfrm>
              <a:off x="1522682" y="4318025"/>
              <a:ext cx="141659" cy="37912"/>
            </a:xfrm>
            <a:custGeom>
              <a:avLst/>
              <a:gdLst/>
              <a:ahLst/>
              <a:cxnLst/>
              <a:rect l="l" t="t" r="r" b="b"/>
              <a:pathLst>
                <a:path w="4454" h="1192" extrusionOk="0">
                  <a:moveTo>
                    <a:pt x="4144" y="322"/>
                  </a:moveTo>
                  <a:lnTo>
                    <a:pt x="4144" y="893"/>
                  </a:lnTo>
                  <a:lnTo>
                    <a:pt x="298" y="893"/>
                  </a:lnTo>
                  <a:lnTo>
                    <a:pt x="298" y="322"/>
                  </a:lnTo>
                  <a:close/>
                  <a:moveTo>
                    <a:pt x="156" y="0"/>
                  </a:moveTo>
                  <a:cubicBezTo>
                    <a:pt x="60" y="0"/>
                    <a:pt x="1" y="84"/>
                    <a:pt x="1" y="155"/>
                  </a:cubicBezTo>
                  <a:lnTo>
                    <a:pt x="1" y="1048"/>
                  </a:lnTo>
                  <a:cubicBezTo>
                    <a:pt x="1" y="1132"/>
                    <a:pt x="72" y="1191"/>
                    <a:pt x="156" y="1191"/>
                  </a:cubicBezTo>
                  <a:lnTo>
                    <a:pt x="4299" y="1191"/>
                  </a:lnTo>
                  <a:cubicBezTo>
                    <a:pt x="4382" y="1191"/>
                    <a:pt x="4454" y="1132"/>
                    <a:pt x="4454" y="1048"/>
                  </a:cubicBezTo>
                  <a:lnTo>
                    <a:pt x="4454" y="155"/>
                  </a:lnTo>
                  <a:cubicBezTo>
                    <a:pt x="4454" y="60"/>
                    <a:pt x="4382" y="0"/>
                    <a:pt x="4299" y="0"/>
                  </a:cubicBezTo>
                  <a:close/>
                </a:path>
              </a:pathLst>
            </a:custGeom>
            <a:solidFill>
              <a:srgbClr val="F3D57A"/>
            </a:solidFill>
            <a:ln w="6350">
              <a:solidFill>
                <a:srgbClr val="EAAA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1913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DE4FA-44E0-9D8D-31DA-090E5BEFB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a black border&#10;&#10;AI-generated content may be incorrect.">
            <a:extLst>
              <a:ext uri="{FF2B5EF4-FFF2-40B4-BE49-F238E27FC236}">
                <a16:creationId xmlns:a16="http://schemas.microsoft.com/office/drawing/2014/main" id="{6C7C4742-167B-3690-DAC0-B489BBDBC6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2" name="Google Shape;356;p2">
            <a:extLst>
              <a:ext uri="{FF2B5EF4-FFF2-40B4-BE49-F238E27FC236}">
                <a16:creationId xmlns:a16="http://schemas.microsoft.com/office/drawing/2014/main" id="{AC0C09EA-DB96-F9F8-B6BA-E8223C17F043}"/>
              </a:ext>
            </a:extLst>
          </p:cNvPr>
          <p:cNvCxnSpPr>
            <a:cxnSpLocks/>
          </p:cNvCxnSpPr>
          <p:nvPr/>
        </p:nvCxnSpPr>
        <p:spPr>
          <a:xfrm>
            <a:off x="4340865" y="4707010"/>
            <a:ext cx="3417984" cy="0"/>
          </a:xfrm>
          <a:prstGeom prst="straightConnector1">
            <a:avLst/>
          </a:prstGeom>
          <a:noFill/>
          <a:ln w="28575" cap="flat" cmpd="sng">
            <a:solidFill>
              <a:srgbClr val="EAAA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8372186-A00D-D636-12C8-F86CB6B648C7}"/>
              </a:ext>
            </a:extLst>
          </p:cNvPr>
          <p:cNvSpPr txBox="1"/>
          <p:nvPr/>
        </p:nvSpPr>
        <p:spPr>
          <a:xfrm>
            <a:off x="2347807" y="3242649"/>
            <a:ext cx="740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002855"/>
                </a:solidFill>
                <a:latin typeface="Config Variable Condensed Black Condensed" pitchFamily="2" charset="77"/>
              </a:rPr>
              <a:t>Project Statistics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EA8AA2-CEAD-7FD9-4775-A72AC5742539}"/>
              </a:ext>
            </a:extLst>
          </p:cNvPr>
          <p:cNvSpPr txBox="1"/>
          <p:nvPr/>
        </p:nvSpPr>
        <p:spPr>
          <a:xfrm>
            <a:off x="2393950" y="1910303"/>
            <a:ext cx="7404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AA00"/>
                </a:solidFill>
                <a:latin typeface="Config Variable Condensed Black Condensed" pitchFamily="2" charset="77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949201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9369A-B8E1-A339-8AA5-B83DE2C05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a black border&#10;&#10;AI-generated content may be incorrect.">
            <a:extLst>
              <a:ext uri="{FF2B5EF4-FFF2-40B4-BE49-F238E27FC236}">
                <a16:creationId xmlns:a16="http://schemas.microsoft.com/office/drawing/2014/main" id="{315B2300-D75E-3656-D351-A2C26B5DF81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2" name="Google Shape;356;p2">
            <a:extLst>
              <a:ext uri="{FF2B5EF4-FFF2-40B4-BE49-F238E27FC236}">
                <a16:creationId xmlns:a16="http://schemas.microsoft.com/office/drawing/2014/main" id="{542ADC16-2CF3-1CB4-DC62-5FA9E773A1D1}"/>
              </a:ext>
            </a:extLst>
          </p:cNvPr>
          <p:cNvCxnSpPr>
            <a:cxnSpLocks/>
          </p:cNvCxnSpPr>
          <p:nvPr/>
        </p:nvCxnSpPr>
        <p:spPr>
          <a:xfrm>
            <a:off x="4340865" y="1360306"/>
            <a:ext cx="3417984" cy="0"/>
          </a:xfrm>
          <a:prstGeom prst="straightConnector1">
            <a:avLst/>
          </a:prstGeom>
          <a:noFill/>
          <a:ln w="28575" cap="flat" cmpd="sng">
            <a:solidFill>
              <a:srgbClr val="EAAA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EFE1C5E-0113-2E8F-43F3-280BA443C093}"/>
              </a:ext>
            </a:extLst>
          </p:cNvPr>
          <p:cNvSpPr txBox="1"/>
          <p:nvPr/>
        </p:nvSpPr>
        <p:spPr>
          <a:xfrm>
            <a:off x="2347807" y="1993424"/>
            <a:ext cx="7404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02855"/>
                </a:solidFill>
                <a:latin typeface="Config Variable Condensed Black Condensed" pitchFamily="2" charset="77"/>
              </a:rPr>
              <a:t>500,000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D238FE-272A-E5DC-7E4C-673535BC0688}"/>
              </a:ext>
            </a:extLst>
          </p:cNvPr>
          <p:cNvSpPr txBox="1"/>
          <p:nvPr/>
        </p:nvSpPr>
        <p:spPr>
          <a:xfrm>
            <a:off x="3025902" y="4651280"/>
            <a:ext cx="6140196" cy="749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algn="ctr">
              <a:lnSpc>
                <a:spcPct val="115000"/>
              </a:lnSpc>
              <a:buClr>
                <a:srgbClr val="EAAA00"/>
              </a:buClr>
              <a:buSzPct val="94000"/>
            </a:pPr>
            <a:r>
              <a:rPr lang="en-US" dirty="0">
                <a:solidFill>
                  <a:srgbClr val="002855"/>
                </a:solidFill>
              </a:rPr>
              <a:t>Estimated sum of Phase I-III deliverables.</a:t>
            </a:r>
            <a:r>
              <a:rPr lang="en-US" sz="2000" b="1" i="1" dirty="0">
                <a:solidFill>
                  <a:srgbClr val="002855"/>
                </a:solidFill>
              </a:rPr>
              <a:t> 0 </a:t>
            </a:r>
            <a:r>
              <a:rPr lang="en-US" dirty="0">
                <a:solidFill>
                  <a:srgbClr val="002855"/>
                </a:solidFill>
              </a:rPr>
              <a:t>sheets remain till reaching the projected end of Phase III</a:t>
            </a:r>
            <a:r>
              <a:rPr lang="en-US" b="1" dirty="0">
                <a:solidFill>
                  <a:srgbClr val="002855"/>
                </a:solidFill>
              </a:rPr>
              <a:t>.</a:t>
            </a:r>
          </a:p>
        </p:txBody>
      </p:sp>
      <p:cxnSp>
        <p:nvCxnSpPr>
          <p:cNvPr id="5" name="Google Shape;356;p2">
            <a:extLst>
              <a:ext uri="{FF2B5EF4-FFF2-40B4-BE49-F238E27FC236}">
                <a16:creationId xmlns:a16="http://schemas.microsoft.com/office/drawing/2014/main" id="{143FB94D-FE62-B44F-8D6D-188788E0D2ED}"/>
              </a:ext>
            </a:extLst>
          </p:cNvPr>
          <p:cNvCxnSpPr>
            <a:cxnSpLocks/>
          </p:cNvCxnSpPr>
          <p:nvPr/>
        </p:nvCxnSpPr>
        <p:spPr>
          <a:xfrm>
            <a:off x="4387008" y="4018162"/>
            <a:ext cx="3417984" cy="0"/>
          </a:xfrm>
          <a:prstGeom prst="straightConnector1">
            <a:avLst/>
          </a:prstGeom>
          <a:noFill/>
          <a:ln w="28575" cap="flat" cmpd="sng">
            <a:solidFill>
              <a:srgbClr val="EAAA0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014102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DAA0A-5669-D068-7373-3735AED12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a black border&#10;&#10;AI-generated content may be incorrect.">
            <a:extLst>
              <a:ext uri="{FF2B5EF4-FFF2-40B4-BE49-F238E27FC236}">
                <a16:creationId xmlns:a16="http://schemas.microsoft.com/office/drawing/2014/main" id="{7087A1EA-6CDA-08D5-FDFE-8CA2FF6C77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277C08E-A199-2907-EB61-C7901056DA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8871" t="45873"/>
          <a:stretch>
            <a:fillRect/>
          </a:stretch>
        </p:blipFill>
        <p:spPr>
          <a:xfrm>
            <a:off x="10160000" y="3924300"/>
            <a:ext cx="2044700" cy="294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87CDE6-E65C-A66E-3261-57F2A72C9D20}"/>
              </a:ext>
            </a:extLst>
          </p:cNvPr>
          <p:cNvSpPr txBox="1"/>
          <p:nvPr/>
        </p:nvSpPr>
        <p:spPr>
          <a:xfrm>
            <a:off x="2393950" y="557940"/>
            <a:ext cx="7404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2855"/>
                </a:solidFill>
                <a:latin typeface="Config Variable Condensed Black Condensed" pitchFamily="2" charset="77"/>
              </a:rPr>
              <a:t>459,834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4D2535-2CC3-909B-86EE-8E92D276553A}"/>
              </a:ext>
            </a:extLst>
          </p:cNvPr>
          <p:cNvSpPr txBox="1"/>
          <p:nvPr/>
        </p:nvSpPr>
        <p:spPr>
          <a:xfrm>
            <a:off x="2934462" y="2060466"/>
            <a:ext cx="6140196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algn="ctr">
              <a:lnSpc>
                <a:spcPct val="115000"/>
              </a:lnSpc>
              <a:buClr>
                <a:srgbClr val="EAAA00"/>
              </a:buClr>
              <a:buSzPct val="94000"/>
            </a:pPr>
            <a:r>
              <a:rPr lang="en-US" dirty="0">
                <a:solidFill>
                  <a:srgbClr val="002855"/>
                </a:solidFill>
              </a:rPr>
              <a:t>Sheets Scanned</a:t>
            </a:r>
          </a:p>
        </p:txBody>
      </p:sp>
      <p:cxnSp>
        <p:nvCxnSpPr>
          <p:cNvPr id="5" name="Google Shape;356;p2">
            <a:extLst>
              <a:ext uri="{FF2B5EF4-FFF2-40B4-BE49-F238E27FC236}">
                <a16:creationId xmlns:a16="http://schemas.microsoft.com/office/drawing/2014/main" id="{E69D2AC7-261E-0CC7-FF75-9B230F0902F2}"/>
              </a:ext>
            </a:extLst>
          </p:cNvPr>
          <p:cNvCxnSpPr>
            <a:cxnSpLocks/>
          </p:cNvCxnSpPr>
          <p:nvPr/>
        </p:nvCxnSpPr>
        <p:spPr>
          <a:xfrm>
            <a:off x="4387008" y="1970922"/>
            <a:ext cx="3417984" cy="0"/>
          </a:xfrm>
          <a:prstGeom prst="straightConnector1">
            <a:avLst/>
          </a:prstGeom>
          <a:noFill/>
          <a:ln w="28575" cap="flat" cmpd="sng">
            <a:solidFill>
              <a:srgbClr val="EAAA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BBEF040-CEB4-3CF7-9C02-33F75B8F2568}"/>
              </a:ext>
            </a:extLst>
          </p:cNvPr>
          <p:cNvSpPr txBox="1"/>
          <p:nvPr/>
        </p:nvSpPr>
        <p:spPr>
          <a:xfrm>
            <a:off x="2393950" y="2448249"/>
            <a:ext cx="7404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2855"/>
                </a:solidFill>
                <a:latin typeface="Config Variable Condensed Black Condensed" pitchFamily="2" charset="77"/>
              </a:rPr>
              <a:t>12,433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7E6E67-2078-3246-CDFA-049643BE6C85}"/>
              </a:ext>
            </a:extLst>
          </p:cNvPr>
          <p:cNvSpPr txBox="1"/>
          <p:nvPr/>
        </p:nvSpPr>
        <p:spPr>
          <a:xfrm>
            <a:off x="2934462" y="3950775"/>
            <a:ext cx="6140196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algn="ctr">
              <a:lnSpc>
                <a:spcPct val="115000"/>
              </a:lnSpc>
              <a:buClr>
                <a:srgbClr val="EAAA00"/>
              </a:buClr>
              <a:buSzPct val="94000"/>
            </a:pPr>
            <a:r>
              <a:rPr lang="en-US" dirty="0">
                <a:solidFill>
                  <a:srgbClr val="002855"/>
                </a:solidFill>
              </a:rPr>
              <a:t>Plans Scanned</a:t>
            </a:r>
          </a:p>
        </p:txBody>
      </p:sp>
      <p:cxnSp>
        <p:nvCxnSpPr>
          <p:cNvPr id="10" name="Google Shape;356;p2">
            <a:extLst>
              <a:ext uri="{FF2B5EF4-FFF2-40B4-BE49-F238E27FC236}">
                <a16:creationId xmlns:a16="http://schemas.microsoft.com/office/drawing/2014/main" id="{9D847BC0-271E-1341-8373-5ED5FE8FA43F}"/>
              </a:ext>
            </a:extLst>
          </p:cNvPr>
          <p:cNvCxnSpPr>
            <a:cxnSpLocks/>
          </p:cNvCxnSpPr>
          <p:nvPr/>
        </p:nvCxnSpPr>
        <p:spPr>
          <a:xfrm>
            <a:off x="4387008" y="3861231"/>
            <a:ext cx="3417984" cy="0"/>
          </a:xfrm>
          <a:prstGeom prst="straightConnector1">
            <a:avLst/>
          </a:prstGeom>
          <a:noFill/>
          <a:ln w="28575" cap="flat" cmpd="sng">
            <a:solidFill>
              <a:srgbClr val="EAAA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09F09FA-3028-44AE-76DD-B3AC9E444E12}"/>
              </a:ext>
            </a:extLst>
          </p:cNvPr>
          <p:cNvSpPr txBox="1"/>
          <p:nvPr/>
        </p:nvSpPr>
        <p:spPr>
          <a:xfrm>
            <a:off x="2393950" y="4302494"/>
            <a:ext cx="7404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2855"/>
                </a:solidFill>
                <a:latin typeface="Config Variable Condensed Black Condensed" pitchFamily="2" charset="77"/>
              </a:rPr>
              <a:t>12,345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F75BC2-59CD-87E6-7883-D43BF102F957}"/>
              </a:ext>
            </a:extLst>
          </p:cNvPr>
          <p:cNvSpPr txBox="1"/>
          <p:nvPr/>
        </p:nvSpPr>
        <p:spPr>
          <a:xfrm>
            <a:off x="2934462" y="5805020"/>
            <a:ext cx="6140196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algn="ctr">
              <a:lnSpc>
                <a:spcPct val="115000"/>
              </a:lnSpc>
              <a:buClr>
                <a:srgbClr val="EAAA00"/>
              </a:buClr>
              <a:buSzPct val="94000"/>
            </a:pPr>
            <a:r>
              <a:rPr lang="en-US" dirty="0">
                <a:solidFill>
                  <a:srgbClr val="002855"/>
                </a:solidFill>
              </a:rPr>
              <a:t>Plans Published</a:t>
            </a:r>
          </a:p>
        </p:txBody>
      </p:sp>
      <p:cxnSp>
        <p:nvCxnSpPr>
          <p:cNvPr id="16" name="Google Shape;356;p2">
            <a:extLst>
              <a:ext uri="{FF2B5EF4-FFF2-40B4-BE49-F238E27FC236}">
                <a16:creationId xmlns:a16="http://schemas.microsoft.com/office/drawing/2014/main" id="{BC77A78F-D2FB-C663-D47D-141CFFE05492}"/>
              </a:ext>
            </a:extLst>
          </p:cNvPr>
          <p:cNvCxnSpPr>
            <a:cxnSpLocks/>
          </p:cNvCxnSpPr>
          <p:nvPr/>
        </p:nvCxnSpPr>
        <p:spPr>
          <a:xfrm>
            <a:off x="4387008" y="5715476"/>
            <a:ext cx="3417984" cy="0"/>
          </a:xfrm>
          <a:prstGeom prst="straightConnector1">
            <a:avLst/>
          </a:prstGeom>
          <a:noFill/>
          <a:ln w="28575" cap="flat" cmpd="sng">
            <a:solidFill>
              <a:srgbClr val="EAAA0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947413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F4534-A6CE-4BB2-C1A3-F2C6BEE1F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a black border&#10;&#10;AI-generated content may be incorrect.">
            <a:extLst>
              <a:ext uri="{FF2B5EF4-FFF2-40B4-BE49-F238E27FC236}">
                <a16:creationId xmlns:a16="http://schemas.microsoft.com/office/drawing/2014/main" id="{062CCC89-F124-1671-9762-1C67B82A041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CD5EFD-5215-4503-4464-FB39ECADED58}"/>
              </a:ext>
            </a:extLst>
          </p:cNvPr>
          <p:cNvSpPr txBox="1"/>
          <p:nvPr/>
        </p:nvSpPr>
        <p:spPr>
          <a:xfrm>
            <a:off x="2974892" y="381529"/>
            <a:ext cx="6242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>
                <a:solidFill>
                  <a:srgbClr val="002855"/>
                </a:solidFill>
                <a:latin typeface="Config Variable Condensed Black Condensed" pitchFamily="2" charset="77"/>
              </a:rPr>
              <a:t>Plan Type </a:t>
            </a:r>
            <a:r>
              <a:rPr lang="en-US" sz="5400" b="1" i="1" dirty="0">
                <a:solidFill>
                  <a:srgbClr val="002855"/>
                </a:solidFill>
                <a:latin typeface="Config Variable Condensed Black Condensed" pitchFamily="2" charset="77"/>
              </a:rPr>
              <a:t>Breakdown</a:t>
            </a:r>
          </a:p>
        </p:txBody>
      </p:sp>
      <p:cxnSp>
        <p:nvCxnSpPr>
          <p:cNvPr id="8" name="Google Shape;353;p2">
            <a:extLst>
              <a:ext uri="{FF2B5EF4-FFF2-40B4-BE49-F238E27FC236}">
                <a16:creationId xmlns:a16="http://schemas.microsoft.com/office/drawing/2014/main" id="{F639D02E-DEE7-7BCC-BFE7-8F09231D29D8}"/>
              </a:ext>
            </a:extLst>
          </p:cNvPr>
          <p:cNvCxnSpPr>
            <a:cxnSpLocks/>
          </p:cNvCxnSpPr>
          <p:nvPr/>
        </p:nvCxnSpPr>
        <p:spPr>
          <a:xfrm>
            <a:off x="3961626" y="1419688"/>
            <a:ext cx="4268745" cy="0"/>
          </a:xfrm>
          <a:prstGeom prst="straightConnector1">
            <a:avLst/>
          </a:prstGeom>
          <a:noFill/>
          <a:ln w="19050" cap="flat" cmpd="sng">
            <a:solidFill>
              <a:srgbClr val="EAAA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1341;p22">
            <a:extLst>
              <a:ext uri="{FF2B5EF4-FFF2-40B4-BE49-F238E27FC236}">
                <a16:creationId xmlns:a16="http://schemas.microsoft.com/office/drawing/2014/main" id="{AE43894B-E94F-51AC-C5BF-AD15838DA4A5}"/>
              </a:ext>
            </a:extLst>
          </p:cNvPr>
          <p:cNvSpPr txBox="1">
            <a:spLocks/>
          </p:cNvSpPr>
          <p:nvPr/>
        </p:nvSpPr>
        <p:spPr>
          <a:xfrm>
            <a:off x="2599600" y="4719902"/>
            <a:ext cx="3902400" cy="5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●"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○"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■"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●"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○"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■"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●"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○"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Catamaran"/>
              <a:buChar char="■"/>
              <a:defRPr sz="14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46"/>
              </a:buClr>
              <a:buSzPts val="1400"/>
              <a:buFont typeface="Catamaran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73446"/>
                </a:solidFill>
                <a:effectLst/>
                <a:uLnTx/>
                <a:uFillTx/>
                <a:latin typeface="Catamaran"/>
                <a:cs typeface="Catamaran"/>
                <a:sym typeface="Catamaran"/>
              </a:rPr>
              <a:t>Total Plans as of November 2025: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273446"/>
              </a:solidFill>
              <a:effectLst/>
              <a:uLnTx/>
              <a:uFillTx/>
              <a:latin typeface="Catamaran"/>
              <a:cs typeface="Catamaran"/>
              <a:sym typeface="Catamar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73446"/>
              </a:buClr>
              <a:buSzPts val="1400"/>
              <a:buFont typeface="Catamaran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73446"/>
                </a:solidFill>
                <a:effectLst/>
                <a:uLnTx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12,433</a:t>
            </a:r>
          </a:p>
        </p:txBody>
      </p:sp>
      <p:sp>
        <p:nvSpPr>
          <p:cNvPr id="28" name="Google Shape;1342;p22">
            <a:extLst>
              <a:ext uri="{FF2B5EF4-FFF2-40B4-BE49-F238E27FC236}">
                <a16:creationId xmlns:a16="http://schemas.microsoft.com/office/drawing/2014/main" id="{E5B8BB28-C3DC-6E26-9962-5C70D3E25F1D}"/>
              </a:ext>
            </a:extLst>
          </p:cNvPr>
          <p:cNvSpPr txBox="1"/>
          <p:nvPr/>
        </p:nvSpPr>
        <p:spPr>
          <a:xfrm>
            <a:off x="7035132" y="2439493"/>
            <a:ext cx="32073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kern="0">
                <a:solidFill>
                  <a:srgbClr val="27344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Right of Way </a:t>
            </a:r>
            <a:endParaRPr kern="0">
              <a:solidFill>
                <a:srgbClr val="27344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9" name="Google Shape;1343;p22">
            <a:extLst>
              <a:ext uri="{FF2B5EF4-FFF2-40B4-BE49-F238E27FC236}">
                <a16:creationId xmlns:a16="http://schemas.microsoft.com/office/drawing/2014/main" id="{B7230D0E-E4C0-266F-50B0-A3DF3A66412B}"/>
              </a:ext>
            </a:extLst>
          </p:cNvPr>
          <p:cNvSpPr txBox="1"/>
          <p:nvPr/>
        </p:nvSpPr>
        <p:spPr>
          <a:xfrm>
            <a:off x="7035131" y="2755800"/>
            <a:ext cx="32073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kern="0" dirty="0">
                <a:solidFill>
                  <a:srgbClr val="273446"/>
                </a:solidFill>
                <a:latin typeface="Catamaran"/>
                <a:ea typeface="Catamaran"/>
                <a:cs typeface="Catamaran"/>
                <a:sym typeface="Catamaran"/>
              </a:rPr>
              <a:t>Total: 3,435</a:t>
            </a:r>
            <a:endParaRPr sz="1400" kern="0" dirty="0">
              <a:solidFill>
                <a:srgbClr val="27344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0" name="Google Shape;1344;p22">
            <a:extLst>
              <a:ext uri="{FF2B5EF4-FFF2-40B4-BE49-F238E27FC236}">
                <a16:creationId xmlns:a16="http://schemas.microsoft.com/office/drawing/2014/main" id="{AD8DCA1D-C7EE-C45E-7D78-EF8F56A83E07}"/>
              </a:ext>
            </a:extLst>
          </p:cNvPr>
          <p:cNvSpPr txBox="1"/>
          <p:nvPr/>
        </p:nvSpPr>
        <p:spPr>
          <a:xfrm>
            <a:off x="7035131" y="3677858"/>
            <a:ext cx="32073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kern="0">
                <a:solidFill>
                  <a:srgbClr val="27344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Half-Size</a:t>
            </a:r>
            <a:endParaRPr kern="0">
              <a:solidFill>
                <a:srgbClr val="27344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1" name="Google Shape;1345;p22">
            <a:extLst>
              <a:ext uri="{FF2B5EF4-FFF2-40B4-BE49-F238E27FC236}">
                <a16:creationId xmlns:a16="http://schemas.microsoft.com/office/drawing/2014/main" id="{B0B3C3D7-8824-AD3A-03E3-7ACAD30EAC4E}"/>
              </a:ext>
            </a:extLst>
          </p:cNvPr>
          <p:cNvSpPr txBox="1"/>
          <p:nvPr/>
        </p:nvSpPr>
        <p:spPr>
          <a:xfrm>
            <a:off x="7035132" y="2108720"/>
            <a:ext cx="32073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kern="0" dirty="0">
                <a:solidFill>
                  <a:srgbClr val="273446"/>
                </a:solidFill>
                <a:latin typeface="Catamaran"/>
                <a:ea typeface="Catamaran"/>
                <a:cs typeface="Catamaran"/>
                <a:sym typeface="Catamaran"/>
              </a:rPr>
              <a:t>Total: 6,671</a:t>
            </a:r>
            <a:endParaRPr sz="1400" kern="0" dirty="0">
              <a:solidFill>
                <a:srgbClr val="27344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2" name="Google Shape;1346;p22">
            <a:extLst>
              <a:ext uri="{FF2B5EF4-FFF2-40B4-BE49-F238E27FC236}">
                <a16:creationId xmlns:a16="http://schemas.microsoft.com/office/drawing/2014/main" id="{D9E81F16-7057-F799-85A7-0AF9BC7824C0}"/>
              </a:ext>
            </a:extLst>
          </p:cNvPr>
          <p:cNvSpPr txBox="1"/>
          <p:nvPr/>
        </p:nvSpPr>
        <p:spPr>
          <a:xfrm>
            <a:off x="7035132" y="3058679"/>
            <a:ext cx="32073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kern="0">
                <a:solidFill>
                  <a:srgbClr val="27344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Bridge</a:t>
            </a:r>
            <a:endParaRPr kern="0">
              <a:solidFill>
                <a:srgbClr val="27344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3" name="Google Shape;1347;p22">
            <a:extLst>
              <a:ext uri="{FF2B5EF4-FFF2-40B4-BE49-F238E27FC236}">
                <a16:creationId xmlns:a16="http://schemas.microsoft.com/office/drawing/2014/main" id="{3BEF1545-89F8-1835-B327-C6E0B712C5EB}"/>
              </a:ext>
            </a:extLst>
          </p:cNvPr>
          <p:cNvSpPr txBox="1"/>
          <p:nvPr/>
        </p:nvSpPr>
        <p:spPr>
          <a:xfrm>
            <a:off x="7035132" y="3359074"/>
            <a:ext cx="32073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kern="0" dirty="0">
                <a:solidFill>
                  <a:srgbClr val="273446"/>
                </a:solidFill>
                <a:latin typeface="Catamaran"/>
                <a:ea typeface="Catamaran"/>
                <a:cs typeface="Catamaran"/>
                <a:sym typeface="Catamaran"/>
              </a:rPr>
              <a:t>Total: 1,787</a:t>
            </a:r>
            <a:endParaRPr sz="1400" kern="0" dirty="0">
              <a:solidFill>
                <a:srgbClr val="27344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34" name="Google Shape;1348;p22">
            <a:extLst>
              <a:ext uri="{FF2B5EF4-FFF2-40B4-BE49-F238E27FC236}">
                <a16:creationId xmlns:a16="http://schemas.microsoft.com/office/drawing/2014/main" id="{EE054FB5-72B6-54B0-978F-0A3536CC2922}"/>
              </a:ext>
            </a:extLst>
          </p:cNvPr>
          <p:cNvCxnSpPr/>
          <p:nvPr/>
        </p:nvCxnSpPr>
        <p:spPr>
          <a:xfrm rot="10800000" flipH="1">
            <a:off x="7035132" y="1959238"/>
            <a:ext cx="4167" cy="556827"/>
          </a:xfrm>
          <a:prstGeom prst="straightConnector1">
            <a:avLst/>
          </a:prstGeom>
          <a:noFill/>
          <a:ln w="28575" cap="rnd" cmpd="sng">
            <a:solidFill>
              <a:srgbClr val="ACD1E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" name="Google Shape;1349;p22">
            <a:extLst>
              <a:ext uri="{FF2B5EF4-FFF2-40B4-BE49-F238E27FC236}">
                <a16:creationId xmlns:a16="http://schemas.microsoft.com/office/drawing/2014/main" id="{A8882FC0-0DA6-ED2E-3490-A174DBF35E5D}"/>
              </a:ext>
            </a:extLst>
          </p:cNvPr>
          <p:cNvCxnSpPr/>
          <p:nvPr/>
        </p:nvCxnSpPr>
        <p:spPr>
          <a:xfrm rot="10800000">
            <a:off x="7039299" y="2592181"/>
            <a:ext cx="0" cy="559228"/>
          </a:xfrm>
          <a:prstGeom prst="straightConnector1">
            <a:avLst/>
          </a:prstGeom>
          <a:noFill/>
          <a:ln w="28575" cap="rnd" cmpd="sng">
            <a:solidFill>
              <a:srgbClr val="F3CEB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" name="Google Shape;1350;p22">
            <a:extLst>
              <a:ext uri="{FF2B5EF4-FFF2-40B4-BE49-F238E27FC236}">
                <a16:creationId xmlns:a16="http://schemas.microsoft.com/office/drawing/2014/main" id="{5385B18D-0E00-A175-10A7-FD0E04740C6E}"/>
              </a:ext>
            </a:extLst>
          </p:cNvPr>
          <p:cNvCxnSpPr/>
          <p:nvPr/>
        </p:nvCxnSpPr>
        <p:spPr>
          <a:xfrm rot="10800000">
            <a:off x="7039299" y="3208069"/>
            <a:ext cx="0" cy="559228"/>
          </a:xfrm>
          <a:prstGeom prst="straightConnector1">
            <a:avLst/>
          </a:prstGeom>
          <a:noFill/>
          <a:ln w="28575" cap="rnd" cmpd="sng">
            <a:solidFill>
              <a:srgbClr val="F3D57A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7" name="Google Shape;1351;p22">
            <a:extLst>
              <a:ext uri="{FF2B5EF4-FFF2-40B4-BE49-F238E27FC236}">
                <a16:creationId xmlns:a16="http://schemas.microsoft.com/office/drawing/2014/main" id="{943BA6E0-6852-FF54-1228-078E7FD9799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0089" y="2149304"/>
            <a:ext cx="4059061" cy="2514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" name="Google Shape;1352;p22">
            <a:extLst>
              <a:ext uri="{FF2B5EF4-FFF2-40B4-BE49-F238E27FC236}">
                <a16:creationId xmlns:a16="http://schemas.microsoft.com/office/drawing/2014/main" id="{782D0641-A0E7-9389-F340-AE5CFA9146AF}"/>
              </a:ext>
            </a:extLst>
          </p:cNvPr>
          <p:cNvCxnSpPr/>
          <p:nvPr/>
        </p:nvCxnSpPr>
        <p:spPr>
          <a:xfrm rot="10800000">
            <a:off x="7039299" y="3833712"/>
            <a:ext cx="0" cy="559227"/>
          </a:xfrm>
          <a:prstGeom prst="straightConnector1">
            <a:avLst/>
          </a:prstGeom>
          <a:noFill/>
          <a:ln w="28575" cap="rnd" cmpd="sng">
            <a:solidFill>
              <a:srgbClr val="D1E7B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" name="Google Shape;1353;p22">
            <a:extLst>
              <a:ext uri="{FF2B5EF4-FFF2-40B4-BE49-F238E27FC236}">
                <a16:creationId xmlns:a16="http://schemas.microsoft.com/office/drawing/2014/main" id="{289BEF24-0855-F403-51EC-8DAED08CA5AA}"/>
              </a:ext>
            </a:extLst>
          </p:cNvPr>
          <p:cNvCxnSpPr/>
          <p:nvPr/>
        </p:nvCxnSpPr>
        <p:spPr>
          <a:xfrm rot="10800000">
            <a:off x="7035132" y="4460612"/>
            <a:ext cx="0" cy="559227"/>
          </a:xfrm>
          <a:prstGeom prst="straightConnector1">
            <a:avLst/>
          </a:prstGeom>
          <a:noFill/>
          <a:ln w="28575" cap="rnd" cmpd="sng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" name="Google Shape;1354;p22">
            <a:extLst>
              <a:ext uri="{FF2B5EF4-FFF2-40B4-BE49-F238E27FC236}">
                <a16:creationId xmlns:a16="http://schemas.microsoft.com/office/drawing/2014/main" id="{79E5F495-ADD9-C16E-24AA-914A2BEF8E74}"/>
              </a:ext>
            </a:extLst>
          </p:cNvPr>
          <p:cNvCxnSpPr/>
          <p:nvPr/>
        </p:nvCxnSpPr>
        <p:spPr>
          <a:xfrm rot="10800000">
            <a:off x="7035132" y="5088260"/>
            <a:ext cx="0" cy="559227"/>
          </a:xfrm>
          <a:prstGeom prst="straightConnector1">
            <a:avLst/>
          </a:prstGeom>
          <a:noFill/>
          <a:ln w="28575" cap="rnd" cmpd="sng">
            <a:solidFill>
              <a:srgbClr val="D9D2E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1355;p22">
            <a:extLst>
              <a:ext uri="{FF2B5EF4-FFF2-40B4-BE49-F238E27FC236}">
                <a16:creationId xmlns:a16="http://schemas.microsoft.com/office/drawing/2014/main" id="{015611EF-0AC7-0426-D085-4E01863D986C}"/>
              </a:ext>
            </a:extLst>
          </p:cNvPr>
          <p:cNvSpPr txBox="1"/>
          <p:nvPr/>
        </p:nvSpPr>
        <p:spPr>
          <a:xfrm>
            <a:off x="7035132" y="1829888"/>
            <a:ext cx="32073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kern="0">
                <a:solidFill>
                  <a:srgbClr val="27344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Construction Design</a:t>
            </a:r>
            <a:endParaRPr kern="0">
              <a:solidFill>
                <a:srgbClr val="27344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2" name="Google Shape;1356;p22">
            <a:extLst>
              <a:ext uri="{FF2B5EF4-FFF2-40B4-BE49-F238E27FC236}">
                <a16:creationId xmlns:a16="http://schemas.microsoft.com/office/drawing/2014/main" id="{DF540140-40CF-C582-5804-075EC7405609}"/>
              </a:ext>
            </a:extLst>
          </p:cNvPr>
          <p:cNvSpPr txBox="1"/>
          <p:nvPr/>
        </p:nvSpPr>
        <p:spPr>
          <a:xfrm>
            <a:off x="7035131" y="3969888"/>
            <a:ext cx="32073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kern="0" dirty="0">
                <a:solidFill>
                  <a:srgbClr val="273446"/>
                </a:solidFill>
                <a:latin typeface="Catamaran"/>
                <a:ea typeface="Catamaran"/>
                <a:cs typeface="Catamaran"/>
                <a:sym typeface="Catamaran"/>
              </a:rPr>
              <a:t>Total: 497</a:t>
            </a:r>
            <a:endParaRPr sz="1400" kern="0" dirty="0">
              <a:solidFill>
                <a:srgbClr val="27344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43" name="Google Shape;1357;p22">
            <a:extLst>
              <a:ext uri="{FF2B5EF4-FFF2-40B4-BE49-F238E27FC236}">
                <a16:creationId xmlns:a16="http://schemas.microsoft.com/office/drawing/2014/main" id="{9732E818-3377-69C8-70AD-2836EBD85DC1}"/>
              </a:ext>
            </a:extLst>
          </p:cNvPr>
          <p:cNvSpPr txBox="1"/>
          <p:nvPr/>
        </p:nvSpPr>
        <p:spPr>
          <a:xfrm>
            <a:off x="7035132" y="4302650"/>
            <a:ext cx="32073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kern="0">
                <a:solidFill>
                  <a:srgbClr val="27344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Shop Drawing</a:t>
            </a:r>
            <a:endParaRPr kern="0">
              <a:solidFill>
                <a:srgbClr val="27344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4" name="Google Shape;1358;p22">
            <a:extLst>
              <a:ext uri="{FF2B5EF4-FFF2-40B4-BE49-F238E27FC236}">
                <a16:creationId xmlns:a16="http://schemas.microsoft.com/office/drawing/2014/main" id="{05B79D44-2881-5ECA-317E-2FFB3FA385A8}"/>
              </a:ext>
            </a:extLst>
          </p:cNvPr>
          <p:cNvSpPr txBox="1"/>
          <p:nvPr/>
        </p:nvSpPr>
        <p:spPr>
          <a:xfrm>
            <a:off x="7035132" y="4603234"/>
            <a:ext cx="32073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kern="0" dirty="0">
                <a:solidFill>
                  <a:srgbClr val="273446"/>
                </a:solidFill>
                <a:latin typeface="Catamaran"/>
                <a:ea typeface="Catamaran"/>
                <a:cs typeface="Catamaran"/>
                <a:sym typeface="Catamaran"/>
              </a:rPr>
              <a:t>Total: 23</a:t>
            </a:r>
            <a:endParaRPr sz="1400" kern="0" dirty="0">
              <a:solidFill>
                <a:srgbClr val="27344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45" name="Google Shape;1359;p22">
            <a:extLst>
              <a:ext uri="{FF2B5EF4-FFF2-40B4-BE49-F238E27FC236}">
                <a16:creationId xmlns:a16="http://schemas.microsoft.com/office/drawing/2014/main" id="{04DFB16A-7886-BE35-1129-BB5098226A49}"/>
              </a:ext>
            </a:extLst>
          </p:cNvPr>
          <p:cNvSpPr txBox="1"/>
          <p:nvPr/>
        </p:nvSpPr>
        <p:spPr>
          <a:xfrm>
            <a:off x="7035131" y="4919279"/>
            <a:ext cx="32073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kern="0">
                <a:solidFill>
                  <a:srgbClr val="27344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 Built</a:t>
            </a:r>
            <a:endParaRPr kern="0">
              <a:solidFill>
                <a:srgbClr val="27344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6" name="Google Shape;1360;p22">
            <a:extLst>
              <a:ext uri="{FF2B5EF4-FFF2-40B4-BE49-F238E27FC236}">
                <a16:creationId xmlns:a16="http://schemas.microsoft.com/office/drawing/2014/main" id="{2CB98525-4150-5359-CA99-81A799637950}"/>
              </a:ext>
            </a:extLst>
          </p:cNvPr>
          <p:cNvSpPr txBox="1"/>
          <p:nvPr/>
        </p:nvSpPr>
        <p:spPr>
          <a:xfrm>
            <a:off x="7035131" y="5199809"/>
            <a:ext cx="32073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kern="0" dirty="0">
                <a:solidFill>
                  <a:srgbClr val="273446"/>
                </a:solidFill>
                <a:latin typeface="Catamaran"/>
                <a:ea typeface="Catamaran"/>
                <a:cs typeface="Catamaran"/>
                <a:sym typeface="Catamaran"/>
              </a:rPr>
              <a:t>Total: 20</a:t>
            </a:r>
            <a:endParaRPr sz="1400" kern="0" dirty="0">
              <a:solidFill>
                <a:srgbClr val="27344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  <p:extLst>
      <p:ext uri="{BB962C8B-B14F-4D97-AF65-F5344CB8AC3E}">
        <p14:creationId xmlns:p14="http://schemas.microsoft.com/office/powerpoint/2010/main" val="2537710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1C2AFD-A983-1573-F4BB-F20F4A762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6577907-6911-C983-7385-937E193D1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rectangular object with a yellow logo&#10;&#10;AI-generated content may be incorrect.">
            <a:extLst>
              <a:ext uri="{FF2B5EF4-FFF2-40B4-BE49-F238E27FC236}">
                <a16:creationId xmlns:a16="http://schemas.microsoft.com/office/drawing/2014/main" id="{A4CA1C10-F717-F0DF-3E1B-C293D4B666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0" y="10898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3F0FFE-9049-1246-6C4D-4DE078B904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9815"/>
            <a:ext cx="9144000" cy="1860166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rgbClr val="FFFFFF"/>
                </a:solidFill>
                <a:latin typeface="Config Variable Condensed Black Condensed" pitchFamily="2" charset="77"/>
              </a:rPr>
              <a:t>Thank you!</a:t>
            </a:r>
            <a:br>
              <a:rPr lang="en-US" sz="6600" b="1" i="1" dirty="0">
                <a:solidFill>
                  <a:srgbClr val="FFFFFF"/>
                </a:solidFill>
                <a:latin typeface="Config Variable Condensed Black Condensed" pitchFamily="2" charset="77"/>
              </a:rPr>
            </a:br>
            <a:endParaRPr lang="en-US" sz="6600" b="1" i="1" dirty="0">
              <a:solidFill>
                <a:srgbClr val="FFFFFF"/>
              </a:solidFill>
              <a:latin typeface="Config Variable Condensed Black Condensed" pitchFamily="2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DF83C3-6DE9-7501-FE4A-1095A223FC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4848"/>
            <a:ext cx="9144000" cy="1098395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rgbClr val="EAAA00"/>
                </a:solidFill>
                <a:latin typeface="Config Variable" pitchFamily="2" charset="77"/>
              </a:rPr>
              <a:t>Any questions or feedback?</a:t>
            </a:r>
          </a:p>
          <a:p>
            <a:endParaRPr lang="en-US" sz="3200" b="1" i="1" dirty="0">
              <a:solidFill>
                <a:srgbClr val="EAAA00"/>
              </a:solidFill>
              <a:latin typeface="Config Variable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9005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3AB61-172C-A929-FEC3-9702DBAA1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a black border&#10;&#10;AI-generated content may be incorrect.">
            <a:extLst>
              <a:ext uri="{FF2B5EF4-FFF2-40B4-BE49-F238E27FC236}">
                <a16:creationId xmlns:a16="http://schemas.microsoft.com/office/drawing/2014/main" id="{2A76F680-803D-F28F-C2DC-511C043D93C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2" name="Google Shape;356;p2">
            <a:extLst>
              <a:ext uri="{FF2B5EF4-FFF2-40B4-BE49-F238E27FC236}">
                <a16:creationId xmlns:a16="http://schemas.microsoft.com/office/drawing/2014/main" id="{F7BF520A-4DD3-C440-F518-129ACC704AA5}"/>
              </a:ext>
            </a:extLst>
          </p:cNvPr>
          <p:cNvCxnSpPr>
            <a:cxnSpLocks/>
          </p:cNvCxnSpPr>
          <p:nvPr/>
        </p:nvCxnSpPr>
        <p:spPr>
          <a:xfrm>
            <a:off x="4340865" y="4707010"/>
            <a:ext cx="3417984" cy="0"/>
          </a:xfrm>
          <a:prstGeom prst="straightConnector1">
            <a:avLst/>
          </a:prstGeom>
          <a:noFill/>
          <a:ln w="28575" cap="flat" cmpd="sng">
            <a:solidFill>
              <a:srgbClr val="EAAA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D1849D6-2EC5-6FEA-2763-FFD045C571B5}"/>
              </a:ext>
            </a:extLst>
          </p:cNvPr>
          <p:cNvSpPr txBox="1"/>
          <p:nvPr/>
        </p:nvSpPr>
        <p:spPr>
          <a:xfrm>
            <a:off x="2347807" y="3242649"/>
            <a:ext cx="740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002855"/>
                </a:solidFill>
                <a:latin typeface="Config Variable Condensed Black Condensed" pitchFamily="2" charset="77"/>
              </a:rPr>
              <a:t>Project Overview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FA8B23-8141-5453-FEC9-4B2B59E694F5}"/>
              </a:ext>
            </a:extLst>
          </p:cNvPr>
          <p:cNvSpPr txBox="1"/>
          <p:nvPr/>
        </p:nvSpPr>
        <p:spPr>
          <a:xfrm>
            <a:off x="2393950" y="1910303"/>
            <a:ext cx="7404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AA00"/>
                </a:solidFill>
                <a:latin typeface="Config Variable Condensed Black Condensed" pitchFamily="2" charset="77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78693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a black border&#10;&#10;AI-generated content may be incorrect.">
            <a:extLst>
              <a:ext uri="{FF2B5EF4-FFF2-40B4-BE49-F238E27FC236}">
                <a16:creationId xmlns:a16="http://schemas.microsoft.com/office/drawing/2014/main" id="{18B4FF1E-2562-7DFA-63D3-D5F7D53ED73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Google Shape;377;g29b0e10e3aa_0_0">
            <a:extLst>
              <a:ext uri="{FF2B5EF4-FFF2-40B4-BE49-F238E27FC236}">
                <a16:creationId xmlns:a16="http://schemas.microsoft.com/office/drawing/2014/main" id="{1D16EA05-B67D-EEC0-2927-10B53641E5F7}"/>
              </a:ext>
            </a:extLst>
          </p:cNvPr>
          <p:cNvSpPr txBox="1">
            <a:spLocks/>
          </p:cNvSpPr>
          <p:nvPr/>
        </p:nvSpPr>
        <p:spPr>
          <a:xfrm>
            <a:off x="434274" y="2232561"/>
            <a:ext cx="6144656" cy="35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2600" indent="-342900">
              <a:lnSpc>
                <a:spcPct val="115000"/>
              </a:lnSpc>
              <a:spcBef>
                <a:spcPts val="0"/>
              </a:spcBef>
              <a:buClr>
                <a:srgbClr val="EAAA00"/>
              </a:buClr>
              <a:buSzPct val="94000"/>
            </a:pPr>
            <a:r>
              <a:rPr lang="en-US" sz="2400" b="1" dirty="0">
                <a:solidFill>
                  <a:srgbClr val="002855"/>
                </a:solidFill>
              </a:rPr>
              <a:t>Improved Management and Archival System</a:t>
            </a:r>
          </a:p>
          <a:p>
            <a:pPr marL="939800" lvl="1" indent="-342900">
              <a:lnSpc>
                <a:spcPct val="115000"/>
              </a:lnSpc>
              <a:spcBef>
                <a:spcPts val="0"/>
              </a:spcBef>
              <a:buClr>
                <a:srgbClr val="EAAA00"/>
              </a:buClr>
              <a:buSzPct val="94000"/>
            </a:pPr>
            <a:r>
              <a:rPr lang="en-US" dirty="0">
                <a:solidFill>
                  <a:srgbClr val="002855"/>
                </a:solidFill>
              </a:rPr>
              <a:t>Electronic database manages plan sets and associated documents.</a:t>
            </a:r>
          </a:p>
          <a:p>
            <a:pPr marL="939800" lvl="1" indent="-342900">
              <a:lnSpc>
                <a:spcPct val="115000"/>
              </a:lnSpc>
              <a:spcBef>
                <a:spcPts val="0"/>
              </a:spcBef>
              <a:buClr>
                <a:srgbClr val="EAAA00"/>
              </a:buClr>
              <a:buSzPct val="94000"/>
            </a:pPr>
            <a:r>
              <a:rPr lang="en-US" dirty="0">
                <a:solidFill>
                  <a:srgbClr val="002855"/>
                </a:solidFill>
              </a:rPr>
              <a:t>Eliminates lost drawings, misfiled drawings, and deterioration of drawings.</a:t>
            </a:r>
          </a:p>
          <a:p>
            <a:pPr marL="939800" lvl="1" indent="-342900">
              <a:lnSpc>
                <a:spcPct val="115000"/>
              </a:lnSpc>
              <a:spcBef>
                <a:spcPts val="0"/>
              </a:spcBef>
              <a:buClr>
                <a:srgbClr val="EAAA00"/>
              </a:buClr>
              <a:buSzPct val="94000"/>
            </a:pPr>
            <a:r>
              <a:rPr lang="en-US" dirty="0">
                <a:solidFill>
                  <a:srgbClr val="002855"/>
                </a:solidFill>
              </a:rPr>
              <a:t>Consolidates record plan sets in one location in a digital database.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BFC4E-AF8A-9AAB-6709-485266288AC1}"/>
              </a:ext>
            </a:extLst>
          </p:cNvPr>
          <p:cNvSpPr txBox="1"/>
          <p:nvPr/>
        </p:nvSpPr>
        <p:spPr>
          <a:xfrm>
            <a:off x="671390" y="734320"/>
            <a:ext cx="740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>
                <a:solidFill>
                  <a:srgbClr val="002855"/>
                </a:solidFill>
                <a:latin typeface="Config Variable Condensed Black Condensed" pitchFamily="2" charset="77"/>
              </a:rPr>
              <a:t>Project </a:t>
            </a:r>
            <a:r>
              <a:rPr lang="en-US" sz="5400" b="1" i="1" dirty="0">
                <a:solidFill>
                  <a:srgbClr val="002855"/>
                </a:solidFill>
                <a:latin typeface="Config Variable Condensed Black Condensed" pitchFamily="2" charset="77"/>
              </a:rPr>
              <a:t>Goals</a:t>
            </a:r>
          </a:p>
        </p:txBody>
      </p:sp>
      <p:cxnSp>
        <p:nvCxnSpPr>
          <p:cNvPr id="8" name="Google Shape;353;p2">
            <a:extLst>
              <a:ext uri="{FF2B5EF4-FFF2-40B4-BE49-F238E27FC236}">
                <a16:creationId xmlns:a16="http://schemas.microsoft.com/office/drawing/2014/main" id="{13015C51-5098-04CF-E96E-FAD2423DFB9D}"/>
              </a:ext>
            </a:extLst>
          </p:cNvPr>
          <p:cNvCxnSpPr>
            <a:cxnSpLocks/>
          </p:cNvCxnSpPr>
          <p:nvPr/>
        </p:nvCxnSpPr>
        <p:spPr>
          <a:xfrm>
            <a:off x="671390" y="1772030"/>
            <a:ext cx="4268745" cy="0"/>
          </a:xfrm>
          <a:prstGeom prst="straightConnector1">
            <a:avLst/>
          </a:prstGeom>
          <a:noFill/>
          <a:ln w="19050" cap="flat" cmpd="sng">
            <a:solidFill>
              <a:srgbClr val="EAAA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" name="Google Shape;384;g29b0e10e3aa_0_0">
            <a:extLst>
              <a:ext uri="{FF2B5EF4-FFF2-40B4-BE49-F238E27FC236}">
                <a16:creationId xmlns:a16="http://schemas.microsoft.com/office/drawing/2014/main" id="{D64C1F88-74F8-1113-6BB1-29C5DFD02C02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 l="26125" r="26130"/>
          <a:stretch/>
        </p:blipFill>
        <p:spPr>
          <a:xfrm>
            <a:off x="6886536" y="694567"/>
            <a:ext cx="4268745" cy="5468865"/>
          </a:xfrm>
          <a:prstGeom prst="round2SameRect">
            <a:avLst>
              <a:gd name="adj1" fmla="val 50000"/>
              <a:gd name="adj2" fmla="val 0"/>
            </a:avLst>
          </a:prstGeom>
          <a:noFill/>
          <a:ln w="38100" cap="flat" cmpd="sng">
            <a:solidFill>
              <a:srgbClr val="EAAA00"/>
            </a:solidFill>
            <a:prstDash val="solid"/>
            <a:round/>
            <a:headEnd type="none" w="sm" len="sm"/>
            <a:tailEnd type="none" w="sm" len="sm"/>
          </a:ln>
          <a:effectLst>
            <a:outerShdw blurRad="128588" dist="19050" dir="1680000" algn="bl" rotWithShape="0">
              <a:srgbClr val="000000">
                <a:alpha val="498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0030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CDB6B-7B84-2EC8-0AAC-8ADC40722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a black border&#10;&#10;AI-generated content may be incorrect.">
            <a:extLst>
              <a:ext uri="{FF2B5EF4-FFF2-40B4-BE49-F238E27FC236}">
                <a16:creationId xmlns:a16="http://schemas.microsoft.com/office/drawing/2014/main" id="{FB11983F-7BAD-A9FC-1DAF-90F1DF70CB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Google Shape;377;g29b0e10e3aa_0_0">
            <a:extLst>
              <a:ext uri="{FF2B5EF4-FFF2-40B4-BE49-F238E27FC236}">
                <a16:creationId xmlns:a16="http://schemas.microsoft.com/office/drawing/2014/main" id="{9D29843C-7BBD-01C8-36EB-517C5B8B08E1}"/>
              </a:ext>
            </a:extLst>
          </p:cNvPr>
          <p:cNvSpPr txBox="1">
            <a:spLocks/>
          </p:cNvSpPr>
          <p:nvPr/>
        </p:nvSpPr>
        <p:spPr>
          <a:xfrm>
            <a:off x="5849032" y="2390101"/>
            <a:ext cx="5848163" cy="35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9800" lvl="1" indent="-342900">
              <a:lnSpc>
                <a:spcPct val="115000"/>
              </a:lnSpc>
              <a:spcBef>
                <a:spcPts val="0"/>
              </a:spcBef>
              <a:buClr>
                <a:srgbClr val="EAAA00"/>
              </a:buClr>
              <a:buSzPct val="94000"/>
            </a:pPr>
            <a:r>
              <a:rPr lang="en-US" b="1" dirty="0">
                <a:solidFill>
                  <a:srgbClr val="002855"/>
                </a:solidFill>
              </a:rPr>
              <a:t>Faster and Easier Access to Drawings</a:t>
            </a:r>
          </a:p>
          <a:p>
            <a:pPr marL="1397000" lvl="2" indent="-342900">
              <a:lnSpc>
                <a:spcPct val="115000"/>
              </a:lnSpc>
              <a:spcBef>
                <a:spcPts val="0"/>
              </a:spcBef>
              <a:buClr>
                <a:srgbClr val="EAAA00"/>
              </a:buClr>
              <a:buSzPct val="94000"/>
            </a:pPr>
            <a:r>
              <a:rPr lang="en-US" sz="2400" dirty="0">
                <a:solidFill>
                  <a:srgbClr val="002855"/>
                </a:solidFill>
              </a:rPr>
              <a:t>Accessible by anyone, at any time, from anywhere.</a:t>
            </a:r>
          </a:p>
          <a:p>
            <a:pPr marL="1397000" lvl="2" indent="-342900">
              <a:lnSpc>
                <a:spcPct val="115000"/>
              </a:lnSpc>
              <a:spcBef>
                <a:spcPts val="0"/>
              </a:spcBef>
              <a:buClr>
                <a:srgbClr val="EAAA00"/>
              </a:buClr>
              <a:buSzPct val="94000"/>
            </a:pPr>
            <a:r>
              <a:rPr lang="en-US" sz="2400" dirty="0">
                <a:solidFill>
                  <a:srgbClr val="002855"/>
                </a:solidFill>
              </a:rPr>
              <a:t>Improved document accessibility for both internal and external users.</a:t>
            </a:r>
          </a:p>
          <a:p>
            <a:pPr marL="939800" lvl="1" indent="-342900">
              <a:lnSpc>
                <a:spcPct val="115000"/>
              </a:lnSpc>
              <a:spcBef>
                <a:spcPts val="0"/>
              </a:spcBef>
              <a:buClr>
                <a:srgbClr val="EAAA00"/>
              </a:buClr>
              <a:buSzPct val="94000"/>
            </a:pPr>
            <a:endParaRPr lang="en-US" dirty="0">
              <a:solidFill>
                <a:srgbClr val="002855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5B6C59-6925-2C2D-78EA-BED010A55D2B}"/>
              </a:ext>
            </a:extLst>
          </p:cNvPr>
          <p:cNvSpPr txBox="1"/>
          <p:nvPr/>
        </p:nvSpPr>
        <p:spPr>
          <a:xfrm>
            <a:off x="7638885" y="648816"/>
            <a:ext cx="740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>
                <a:solidFill>
                  <a:srgbClr val="002855"/>
                </a:solidFill>
                <a:latin typeface="Config Variable Condensed Black Condensed" pitchFamily="2" charset="77"/>
              </a:rPr>
              <a:t>Project </a:t>
            </a:r>
            <a:r>
              <a:rPr lang="en-US" sz="5400" b="1" i="1" dirty="0">
                <a:solidFill>
                  <a:srgbClr val="002855"/>
                </a:solidFill>
                <a:latin typeface="Config Variable Condensed Black Condensed" pitchFamily="2" charset="77"/>
              </a:rPr>
              <a:t>Goals</a:t>
            </a:r>
          </a:p>
        </p:txBody>
      </p:sp>
      <p:cxnSp>
        <p:nvCxnSpPr>
          <p:cNvPr id="8" name="Google Shape;353;p2">
            <a:extLst>
              <a:ext uri="{FF2B5EF4-FFF2-40B4-BE49-F238E27FC236}">
                <a16:creationId xmlns:a16="http://schemas.microsoft.com/office/drawing/2014/main" id="{5374EB44-DED0-36D3-1073-E1E35522CFB1}"/>
              </a:ext>
            </a:extLst>
          </p:cNvPr>
          <p:cNvCxnSpPr>
            <a:cxnSpLocks/>
          </p:cNvCxnSpPr>
          <p:nvPr/>
        </p:nvCxnSpPr>
        <p:spPr>
          <a:xfrm>
            <a:off x="7072190" y="1686388"/>
            <a:ext cx="4268745" cy="0"/>
          </a:xfrm>
          <a:prstGeom prst="straightConnector1">
            <a:avLst/>
          </a:prstGeom>
          <a:noFill/>
          <a:ln w="19050" cap="flat" cmpd="sng">
            <a:solidFill>
              <a:srgbClr val="EAAA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Google Shape;384;g29b0e10e3aa_0_0">
            <a:extLst>
              <a:ext uri="{FF2B5EF4-FFF2-40B4-BE49-F238E27FC236}">
                <a16:creationId xmlns:a16="http://schemas.microsoft.com/office/drawing/2014/main" id="{25E4B110-8DE2-547D-C349-6963718F18DD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rcRect l="12752" r="32874" b="-2"/>
          <a:stretch/>
        </p:blipFill>
        <p:spPr>
          <a:xfrm>
            <a:off x="1140032" y="692145"/>
            <a:ext cx="4500747" cy="5473710"/>
          </a:xfrm>
          <a:prstGeom prst="round2SameRect">
            <a:avLst>
              <a:gd name="adj1" fmla="val 50000"/>
              <a:gd name="adj2" fmla="val 0"/>
            </a:avLst>
          </a:prstGeom>
          <a:noFill/>
          <a:ln w="38100" cap="flat" cmpd="sng">
            <a:solidFill>
              <a:srgbClr val="EAAA00"/>
            </a:solidFill>
            <a:prstDash val="solid"/>
            <a:round/>
            <a:headEnd type="none" w="sm" len="sm"/>
            <a:tailEnd type="none" w="sm" len="sm"/>
          </a:ln>
          <a:effectLst>
            <a:outerShdw blurRad="128588" dist="19050" dir="1680000" algn="bl" rotWithShape="0">
              <a:srgbClr val="000000">
                <a:alpha val="498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5494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FE3DF-BFF1-64F0-07BB-CCA2D8218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a black border&#10;&#10;AI-generated content may be incorrect.">
            <a:extLst>
              <a:ext uri="{FF2B5EF4-FFF2-40B4-BE49-F238E27FC236}">
                <a16:creationId xmlns:a16="http://schemas.microsoft.com/office/drawing/2014/main" id="{3D8D2EFA-8E39-9340-4F0C-1C38F70C04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Google Shape;384;g29b0e10e3aa_0_0">
            <a:extLst>
              <a:ext uri="{FF2B5EF4-FFF2-40B4-BE49-F238E27FC236}">
                <a16:creationId xmlns:a16="http://schemas.microsoft.com/office/drawing/2014/main" id="{947C1B3C-A84B-D1BD-2B8D-59ED81FD665B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rcRect l="-668" t="-1216" r="38556" b="1216"/>
          <a:stretch/>
        </p:blipFill>
        <p:spPr>
          <a:xfrm>
            <a:off x="506599" y="3279227"/>
            <a:ext cx="4210444" cy="3058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AAA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B3685C-EE5F-5AAB-D8BC-4A2320B64C1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992341" y="331011"/>
            <a:ext cx="4693060" cy="37250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AAA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A129C2C-8B35-CC29-3FE4-C317F49C1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115" y="1492731"/>
            <a:ext cx="3157660" cy="42017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85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13039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ED400-4864-C3D5-68D1-98406DCD5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a black border&#10;&#10;AI-generated content may be incorrect.">
            <a:extLst>
              <a:ext uri="{FF2B5EF4-FFF2-40B4-BE49-F238E27FC236}">
                <a16:creationId xmlns:a16="http://schemas.microsoft.com/office/drawing/2014/main" id="{D7B11C9A-F5C7-6D39-3F38-2FDC0A38B7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EAAA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8108A0-84C3-95D1-A836-0AB5D0AE80C2}"/>
              </a:ext>
            </a:extLst>
          </p:cNvPr>
          <p:cNvSpPr txBox="1"/>
          <p:nvPr/>
        </p:nvSpPr>
        <p:spPr>
          <a:xfrm>
            <a:off x="625671" y="504442"/>
            <a:ext cx="4268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>
                <a:solidFill>
                  <a:srgbClr val="002855"/>
                </a:solidFill>
                <a:latin typeface="Config Variable Condensed Black Condensed" pitchFamily="2" charset="77"/>
              </a:rPr>
              <a:t>System </a:t>
            </a:r>
            <a:r>
              <a:rPr lang="en-US" sz="5400" b="1" i="1" dirty="0">
                <a:solidFill>
                  <a:srgbClr val="002855"/>
                </a:solidFill>
                <a:latin typeface="Config Variable Condensed Black Condensed" pitchFamily="2" charset="77"/>
              </a:rPr>
              <a:t>Design</a:t>
            </a:r>
          </a:p>
        </p:txBody>
      </p:sp>
      <p:cxnSp>
        <p:nvCxnSpPr>
          <p:cNvPr id="8" name="Google Shape;353;p2">
            <a:extLst>
              <a:ext uri="{FF2B5EF4-FFF2-40B4-BE49-F238E27FC236}">
                <a16:creationId xmlns:a16="http://schemas.microsoft.com/office/drawing/2014/main" id="{DE11D3A2-211E-8EDB-7C30-C90DD6412178}"/>
              </a:ext>
            </a:extLst>
          </p:cNvPr>
          <p:cNvCxnSpPr>
            <a:cxnSpLocks/>
          </p:cNvCxnSpPr>
          <p:nvPr/>
        </p:nvCxnSpPr>
        <p:spPr>
          <a:xfrm>
            <a:off x="623888" y="1520134"/>
            <a:ext cx="4268745" cy="0"/>
          </a:xfrm>
          <a:prstGeom prst="straightConnector1">
            <a:avLst/>
          </a:prstGeom>
          <a:noFill/>
          <a:ln w="19050" cap="flat" cmpd="sng">
            <a:solidFill>
              <a:srgbClr val="EAAA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" name="Google Shape;390;g29b0e10e3aa_0_14">
            <a:extLst>
              <a:ext uri="{FF2B5EF4-FFF2-40B4-BE49-F238E27FC236}">
                <a16:creationId xmlns:a16="http://schemas.microsoft.com/office/drawing/2014/main" id="{117D5A06-AC73-A26D-DA57-96098D24D4C4}"/>
              </a:ext>
            </a:extLst>
          </p:cNvPr>
          <p:cNvCxnSpPr>
            <a:stCxn id="12" idx="0"/>
            <a:endCxn id="11" idx="2"/>
          </p:cNvCxnSpPr>
          <p:nvPr/>
        </p:nvCxnSpPr>
        <p:spPr>
          <a:xfrm rot="10800000" flipH="1">
            <a:off x="4346087" y="2066731"/>
            <a:ext cx="3165600" cy="131400"/>
          </a:xfrm>
          <a:prstGeom prst="straightConnector1">
            <a:avLst/>
          </a:prstGeom>
          <a:noFill/>
          <a:ln w="19050" cap="flat" cmpd="sng">
            <a:solidFill>
              <a:srgbClr val="273446"/>
            </a:solidFill>
            <a:prstDash val="dash"/>
            <a:round/>
            <a:headEnd type="oval" w="sm" len="sm"/>
            <a:tailEnd type="triangle" w="sm" len="sm"/>
          </a:ln>
        </p:spPr>
      </p:cxnSp>
      <p:cxnSp>
        <p:nvCxnSpPr>
          <p:cNvPr id="9" name="Google Shape;393;g29b0e10e3aa_0_14">
            <a:extLst>
              <a:ext uri="{FF2B5EF4-FFF2-40B4-BE49-F238E27FC236}">
                <a16:creationId xmlns:a16="http://schemas.microsoft.com/office/drawing/2014/main" id="{CE9985FA-D25D-EDA9-F1E4-C1E077F049F4}"/>
              </a:ext>
            </a:extLst>
          </p:cNvPr>
          <p:cNvCxnSpPr>
            <a:stCxn id="12" idx="2"/>
            <a:endCxn id="10" idx="2"/>
          </p:cNvCxnSpPr>
          <p:nvPr/>
        </p:nvCxnSpPr>
        <p:spPr>
          <a:xfrm>
            <a:off x="2942687" y="2198131"/>
            <a:ext cx="38400" cy="1435800"/>
          </a:xfrm>
          <a:prstGeom prst="bentConnector3">
            <a:avLst>
              <a:gd name="adj1" fmla="val -620148"/>
            </a:avLst>
          </a:prstGeom>
          <a:noFill/>
          <a:ln w="19050" cap="flat" cmpd="sng">
            <a:solidFill>
              <a:srgbClr val="273446"/>
            </a:solidFill>
            <a:prstDash val="solid"/>
            <a:round/>
            <a:headEnd type="stealth" w="sm" len="sm"/>
            <a:tailEnd type="stealth" w="sm" len="sm"/>
          </a:ln>
        </p:spPr>
      </p:cxnSp>
      <p:sp>
        <p:nvSpPr>
          <p:cNvPr id="10" name="Google Shape;394;g29b0e10e3aa_0_14">
            <a:extLst>
              <a:ext uri="{FF2B5EF4-FFF2-40B4-BE49-F238E27FC236}">
                <a16:creationId xmlns:a16="http://schemas.microsoft.com/office/drawing/2014/main" id="{5338BF5B-4B56-54CF-C670-9B0C75FD80D0}"/>
              </a:ext>
            </a:extLst>
          </p:cNvPr>
          <p:cNvSpPr/>
          <p:nvPr/>
        </p:nvSpPr>
        <p:spPr>
          <a:xfrm>
            <a:off x="2981037" y="3236494"/>
            <a:ext cx="1365000" cy="795000"/>
          </a:xfrm>
          <a:prstGeom prst="round2SameRect">
            <a:avLst>
              <a:gd name="adj1" fmla="val 50000"/>
              <a:gd name="adj2" fmla="val 0"/>
            </a:avLst>
          </a:prstGeom>
          <a:noFill/>
          <a:ln w="28575" cap="flat" cmpd="sng">
            <a:solidFill>
              <a:srgbClr val="EAAA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C3B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392;g29b0e10e3aa_0_14">
            <a:extLst>
              <a:ext uri="{FF2B5EF4-FFF2-40B4-BE49-F238E27FC236}">
                <a16:creationId xmlns:a16="http://schemas.microsoft.com/office/drawing/2014/main" id="{B9EE9701-6854-6ACC-01E3-099ECD68CF2D}"/>
              </a:ext>
            </a:extLst>
          </p:cNvPr>
          <p:cNvSpPr/>
          <p:nvPr/>
        </p:nvSpPr>
        <p:spPr>
          <a:xfrm>
            <a:off x="7511600" y="1803418"/>
            <a:ext cx="683100" cy="526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2855"/>
          </a:solidFill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C3B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391;g29b0e10e3aa_0_14">
            <a:extLst>
              <a:ext uri="{FF2B5EF4-FFF2-40B4-BE49-F238E27FC236}">
                <a16:creationId xmlns:a16="http://schemas.microsoft.com/office/drawing/2014/main" id="{8FCEF384-BED6-CE95-5E8B-D29C54376ECE}"/>
              </a:ext>
            </a:extLst>
          </p:cNvPr>
          <p:cNvSpPr/>
          <p:nvPr/>
        </p:nvSpPr>
        <p:spPr>
          <a:xfrm>
            <a:off x="2942687" y="1800631"/>
            <a:ext cx="1403400" cy="795000"/>
          </a:xfrm>
          <a:prstGeom prst="round2SameRect">
            <a:avLst>
              <a:gd name="adj1" fmla="val 50000"/>
              <a:gd name="adj2" fmla="val 0"/>
            </a:avLst>
          </a:prstGeom>
          <a:noFill/>
          <a:ln w="28575" cap="flat" cmpd="sng">
            <a:solidFill>
              <a:srgbClr val="EAAA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C3B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" name="Google Shape;395;g29b0e10e3aa_0_14">
            <a:extLst>
              <a:ext uri="{FF2B5EF4-FFF2-40B4-BE49-F238E27FC236}">
                <a16:creationId xmlns:a16="http://schemas.microsoft.com/office/drawing/2014/main" id="{6846D8A2-C0C6-F7DC-1063-5B6203546BD5}"/>
              </a:ext>
            </a:extLst>
          </p:cNvPr>
          <p:cNvCxnSpPr>
            <a:stCxn id="12" idx="0"/>
            <a:endCxn id="14" idx="2"/>
          </p:cNvCxnSpPr>
          <p:nvPr/>
        </p:nvCxnSpPr>
        <p:spPr>
          <a:xfrm>
            <a:off x="4346087" y="2198131"/>
            <a:ext cx="3165600" cy="1452900"/>
          </a:xfrm>
          <a:prstGeom prst="straightConnector1">
            <a:avLst/>
          </a:prstGeom>
          <a:noFill/>
          <a:ln w="19050" cap="flat" cmpd="sng">
            <a:solidFill>
              <a:srgbClr val="273446"/>
            </a:solidFill>
            <a:prstDash val="dash"/>
            <a:round/>
            <a:headEnd type="oval" w="sm" len="sm"/>
            <a:tailEnd type="triangle" w="sm" len="sm"/>
          </a:ln>
        </p:spPr>
      </p:cxnSp>
      <p:sp>
        <p:nvSpPr>
          <p:cNvPr id="14" name="Google Shape;396;g29b0e10e3aa_0_14">
            <a:extLst>
              <a:ext uri="{FF2B5EF4-FFF2-40B4-BE49-F238E27FC236}">
                <a16:creationId xmlns:a16="http://schemas.microsoft.com/office/drawing/2014/main" id="{7C2695F4-BA5A-D2AD-C75E-04291AFD8F2E}"/>
              </a:ext>
            </a:extLst>
          </p:cNvPr>
          <p:cNvSpPr/>
          <p:nvPr/>
        </p:nvSpPr>
        <p:spPr>
          <a:xfrm>
            <a:off x="7511741" y="3387532"/>
            <a:ext cx="683100" cy="526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2855"/>
          </a:solidFill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C3B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397;g29b0e10e3aa_0_14">
            <a:extLst>
              <a:ext uri="{FF2B5EF4-FFF2-40B4-BE49-F238E27FC236}">
                <a16:creationId xmlns:a16="http://schemas.microsoft.com/office/drawing/2014/main" id="{F3DB8AFB-BD01-96C1-57B1-546C32F1357A}"/>
              </a:ext>
            </a:extLst>
          </p:cNvPr>
          <p:cNvSpPr/>
          <p:nvPr/>
        </p:nvSpPr>
        <p:spPr>
          <a:xfrm>
            <a:off x="2942687" y="4514894"/>
            <a:ext cx="1403400" cy="795000"/>
          </a:xfrm>
          <a:prstGeom prst="round2SameRect">
            <a:avLst>
              <a:gd name="adj1" fmla="val 50000"/>
              <a:gd name="adj2" fmla="val 0"/>
            </a:avLst>
          </a:prstGeom>
          <a:noFill/>
          <a:ln w="28575" cap="flat" cmpd="sng">
            <a:solidFill>
              <a:srgbClr val="EAAA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C3B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398;g29b0e10e3aa_0_14">
            <a:extLst>
              <a:ext uri="{FF2B5EF4-FFF2-40B4-BE49-F238E27FC236}">
                <a16:creationId xmlns:a16="http://schemas.microsoft.com/office/drawing/2014/main" id="{DA2DEE55-1B79-288A-9336-7F28619F13F0}"/>
              </a:ext>
            </a:extLst>
          </p:cNvPr>
          <p:cNvSpPr txBox="1"/>
          <p:nvPr/>
        </p:nvSpPr>
        <p:spPr>
          <a:xfrm>
            <a:off x="2961887" y="4049318"/>
            <a:ext cx="1403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kern="0">
                <a:solidFill>
                  <a:srgbClr val="27344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ArcGIS Server</a:t>
            </a:r>
            <a:endParaRPr sz="1200" kern="0">
              <a:solidFill>
                <a:srgbClr val="27344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" name="Google Shape;399;g29b0e10e3aa_0_14">
            <a:extLst>
              <a:ext uri="{FF2B5EF4-FFF2-40B4-BE49-F238E27FC236}">
                <a16:creationId xmlns:a16="http://schemas.microsoft.com/office/drawing/2014/main" id="{1D8C767A-FC06-34E9-F6D1-5FD7E388E2C5}"/>
              </a:ext>
            </a:extLst>
          </p:cNvPr>
          <p:cNvSpPr txBox="1"/>
          <p:nvPr/>
        </p:nvSpPr>
        <p:spPr>
          <a:xfrm>
            <a:off x="6950287" y="3996706"/>
            <a:ext cx="18057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kern="0">
                <a:solidFill>
                  <a:srgbClr val="27344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Mobile Application</a:t>
            </a:r>
            <a:endParaRPr sz="1200" kern="0">
              <a:solidFill>
                <a:srgbClr val="27344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" name="Google Shape;400;g29b0e10e3aa_0_14">
            <a:extLst>
              <a:ext uri="{FF2B5EF4-FFF2-40B4-BE49-F238E27FC236}">
                <a16:creationId xmlns:a16="http://schemas.microsoft.com/office/drawing/2014/main" id="{7EAC8AFA-A741-A354-2019-40E9CD5C64F3}"/>
              </a:ext>
            </a:extLst>
          </p:cNvPr>
          <p:cNvSpPr txBox="1"/>
          <p:nvPr/>
        </p:nvSpPr>
        <p:spPr>
          <a:xfrm>
            <a:off x="2623949" y="2646005"/>
            <a:ext cx="2079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kern="0">
                <a:solidFill>
                  <a:srgbClr val="27344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Application</a:t>
            </a:r>
            <a:endParaRPr sz="1200" kern="0">
              <a:solidFill>
                <a:srgbClr val="27344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algn="ctr"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kern="0">
                <a:solidFill>
                  <a:srgbClr val="273446"/>
                </a:solidFill>
                <a:latin typeface="Montserrat"/>
                <a:ea typeface="Montserrat"/>
                <a:cs typeface="Montserrat"/>
                <a:sym typeface="Montserrat"/>
              </a:rPr>
              <a:t>(HTML/CSS/Javascript)</a:t>
            </a:r>
            <a:endParaRPr sz="1200" kern="0">
              <a:solidFill>
                <a:srgbClr val="2734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kern="0">
                <a:solidFill>
                  <a:srgbClr val="273446"/>
                </a:solidFill>
                <a:latin typeface="Montserrat"/>
                <a:ea typeface="Montserrat"/>
                <a:cs typeface="Montserrat"/>
                <a:sym typeface="Montserrat"/>
              </a:rPr>
              <a:t>(ArcGIS Javascript API)</a:t>
            </a:r>
            <a:endParaRPr sz="1200" kern="0">
              <a:solidFill>
                <a:srgbClr val="27344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Google Shape;401;g29b0e10e3aa_0_14">
            <a:extLst>
              <a:ext uri="{FF2B5EF4-FFF2-40B4-BE49-F238E27FC236}">
                <a16:creationId xmlns:a16="http://schemas.microsoft.com/office/drawing/2014/main" id="{BE0DD584-B8C4-31AA-8FDC-425C1A8CF4C1}"/>
              </a:ext>
            </a:extLst>
          </p:cNvPr>
          <p:cNvSpPr txBox="1"/>
          <p:nvPr/>
        </p:nvSpPr>
        <p:spPr>
          <a:xfrm>
            <a:off x="2604737" y="5392106"/>
            <a:ext cx="2079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kern="0">
                <a:solidFill>
                  <a:srgbClr val="27344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SQL Server Standard</a:t>
            </a:r>
            <a:endParaRPr sz="1200" kern="0">
              <a:solidFill>
                <a:srgbClr val="27344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algn="ctr"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kern="0">
                <a:solidFill>
                  <a:srgbClr val="273446"/>
                </a:solidFill>
                <a:latin typeface="Montserrat"/>
                <a:ea typeface="Montserrat"/>
                <a:cs typeface="Montserrat"/>
                <a:sym typeface="Montserrat"/>
              </a:rPr>
              <a:t>(DBMS)</a:t>
            </a:r>
            <a:endParaRPr sz="1200" kern="0">
              <a:solidFill>
                <a:srgbClr val="27344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402;g29b0e10e3aa_0_14">
            <a:extLst>
              <a:ext uri="{FF2B5EF4-FFF2-40B4-BE49-F238E27FC236}">
                <a16:creationId xmlns:a16="http://schemas.microsoft.com/office/drawing/2014/main" id="{EC979461-F79D-5230-7808-89D0EBAA0FD3}"/>
              </a:ext>
            </a:extLst>
          </p:cNvPr>
          <p:cNvSpPr txBox="1"/>
          <p:nvPr/>
        </p:nvSpPr>
        <p:spPr>
          <a:xfrm>
            <a:off x="6950459" y="2383369"/>
            <a:ext cx="18057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kern="0">
                <a:solidFill>
                  <a:srgbClr val="27344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Web Application</a:t>
            </a:r>
            <a:endParaRPr sz="1200" kern="0">
              <a:solidFill>
                <a:srgbClr val="27344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21" name="Google Shape;403;g29b0e10e3aa_0_14">
            <a:extLst>
              <a:ext uri="{FF2B5EF4-FFF2-40B4-BE49-F238E27FC236}">
                <a16:creationId xmlns:a16="http://schemas.microsoft.com/office/drawing/2014/main" id="{27451DA9-2AA7-5D10-FE08-31D3E8AAC746}"/>
              </a:ext>
            </a:extLst>
          </p:cNvPr>
          <p:cNvCxnSpPr>
            <a:stCxn id="15" idx="2"/>
            <a:endCxn id="10" idx="2"/>
          </p:cNvCxnSpPr>
          <p:nvPr/>
        </p:nvCxnSpPr>
        <p:spPr>
          <a:xfrm rot="10800000" flipH="1">
            <a:off x="2942687" y="3634094"/>
            <a:ext cx="38400" cy="1278300"/>
          </a:xfrm>
          <a:prstGeom prst="bentConnector3">
            <a:avLst>
              <a:gd name="adj1" fmla="val -620148"/>
            </a:avLst>
          </a:prstGeom>
          <a:noFill/>
          <a:ln w="19050" cap="flat" cmpd="sng">
            <a:solidFill>
              <a:srgbClr val="273446"/>
            </a:solidFill>
            <a:prstDash val="solid"/>
            <a:round/>
            <a:headEnd type="stealth" w="sm" len="sm"/>
            <a:tailEnd type="stealth" w="sm" len="sm"/>
          </a:ln>
        </p:spPr>
      </p:cxnSp>
      <p:cxnSp>
        <p:nvCxnSpPr>
          <p:cNvPr id="22" name="Google Shape;404;g29b0e10e3aa_0_14">
            <a:extLst>
              <a:ext uri="{FF2B5EF4-FFF2-40B4-BE49-F238E27FC236}">
                <a16:creationId xmlns:a16="http://schemas.microsoft.com/office/drawing/2014/main" id="{17E7A2FF-EF7E-BA98-473B-A699DD6BC6EE}"/>
              </a:ext>
            </a:extLst>
          </p:cNvPr>
          <p:cNvCxnSpPr>
            <a:stCxn id="12" idx="0"/>
            <a:endCxn id="24" idx="2"/>
          </p:cNvCxnSpPr>
          <p:nvPr/>
        </p:nvCxnSpPr>
        <p:spPr>
          <a:xfrm>
            <a:off x="4346087" y="2198131"/>
            <a:ext cx="4350900" cy="765000"/>
          </a:xfrm>
          <a:prstGeom prst="straightConnector1">
            <a:avLst/>
          </a:prstGeom>
          <a:noFill/>
          <a:ln w="19050" cap="flat" cmpd="sng">
            <a:solidFill>
              <a:srgbClr val="273446"/>
            </a:solidFill>
            <a:prstDash val="dash"/>
            <a:round/>
            <a:headEnd type="oval" w="sm" len="sm"/>
            <a:tailEnd type="triangle" w="sm" len="sm"/>
          </a:ln>
        </p:spPr>
      </p:cxnSp>
      <p:sp>
        <p:nvSpPr>
          <p:cNvPr id="23" name="Google Shape;406;g29b0e10e3aa_0_14">
            <a:extLst>
              <a:ext uri="{FF2B5EF4-FFF2-40B4-BE49-F238E27FC236}">
                <a16:creationId xmlns:a16="http://schemas.microsoft.com/office/drawing/2014/main" id="{A93DC702-C0F2-8C23-E9A2-63F6C6C0EA9F}"/>
              </a:ext>
            </a:extLst>
          </p:cNvPr>
          <p:cNvSpPr txBox="1"/>
          <p:nvPr/>
        </p:nvSpPr>
        <p:spPr>
          <a:xfrm>
            <a:off x="8194811" y="3275306"/>
            <a:ext cx="17517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kern="0">
                <a:solidFill>
                  <a:srgbClr val="27344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Tablet Application</a:t>
            </a:r>
            <a:endParaRPr sz="1200" kern="0">
              <a:solidFill>
                <a:srgbClr val="27344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4" name="Google Shape;405;g29b0e10e3aa_0_14">
            <a:extLst>
              <a:ext uri="{FF2B5EF4-FFF2-40B4-BE49-F238E27FC236}">
                <a16:creationId xmlns:a16="http://schemas.microsoft.com/office/drawing/2014/main" id="{6A9C2CB3-0CE3-4AB9-DDCA-FF92A128288C}"/>
              </a:ext>
            </a:extLst>
          </p:cNvPr>
          <p:cNvSpPr/>
          <p:nvPr/>
        </p:nvSpPr>
        <p:spPr>
          <a:xfrm>
            <a:off x="8697023" y="2699752"/>
            <a:ext cx="683100" cy="526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2855"/>
          </a:solidFill>
          <a:ln w="19050" cap="flat" cmpd="sng">
            <a:solidFill>
              <a:srgbClr val="0028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C3B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407;g29b0e10e3aa_0_14">
            <a:extLst>
              <a:ext uri="{FF2B5EF4-FFF2-40B4-BE49-F238E27FC236}">
                <a16:creationId xmlns:a16="http://schemas.microsoft.com/office/drawing/2014/main" id="{0E2C5576-77C3-C185-7F82-E987BDE83F82}"/>
              </a:ext>
            </a:extLst>
          </p:cNvPr>
          <p:cNvSpPr/>
          <p:nvPr/>
        </p:nvSpPr>
        <p:spPr>
          <a:xfrm>
            <a:off x="5831174" y="1811756"/>
            <a:ext cx="549300" cy="23418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EAAA00"/>
          </a:solidFill>
          <a:ln w="19050" cap="flat" cmpd="sng">
            <a:solidFill>
              <a:srgbClr val="EAAA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C3B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408;g29b0e10e3aa_0_14">
            <a:extLst>
              <a:ext uri="{FF2B5EF4-FFF2-40B4-BE49-F238E27FC236}">
                <a16:creationId xmlns:a16="http://schemas.microsoft.com/office/drawing/2014/main" id="{7FF3857A-AC43-28C1-B984-01391AB3F259}"/>
              </a:ext>
            </a:extLst>
          </p:cNvPr>
          <p:cNvSpPr txBox="1"/>
          <p:nvPr/>
        </p:nvSpPr>
        <p:spPr>
          <a:xfrm rot="16200000">
            <a:off x="4997112" y="2781956"/>
            <a:ext cx="2220600" cy="4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kern="0" dirty="0">
                <a:solidFill>
                  <a:srgbClr val="27344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Internet</a:t>
            </a:r>
            <a:endParaRPr sz="1200" kern="0" dirty="0">
              <a:solidFill>
                <a:srgbClr val="27344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27" name="Google Shape;409;g29b0e10e3aa_0_14">
            <a:extLst>
              <a:ext uri="{FF2B5EF4-FFF2-40B4-BE49-F238E27FC236}">
                <a16:creationId xmlns:a16="http://schemas.microsoft.com/office/drawing/2014/main" id="{763A870B-E575-BBE2-2677-703603D1D773}"/>
              </a:ext>
            </a:extLst>
          </p:cNvPr>
          <p:cNvGrpSpPr/>
          <p:nvPr/>
        </p:nvGrpSpPr>
        <p:grpSpPr>
          <a:xfrm>
            <a:off x="8922590" y="2824207"/>
            <a:ext cx="231438" cy="278584"/>
            <a:chOff x="3342275" y="2615925"/>
            <a:chExt cx="339700" cy="483150"/>
          </a:xfrm>
          <a:solidFill>
            <a:srgbClr val="EAAA00"/>
          </a:solidFill>
        </p:grpSpPr>
        <p:sp>
          <p:nvSpPr>
            <p:cNvPr id="28" name="Google Shape;410;g29b0e10e3aa_0_14">
              <a:extLst>
                <a:ext uri="{FF2B5EF4-FFF2-40B4-BE49-F238E27FC236}">
                  <a16:creationId xmlns:a16="http://schemas.microsoft.com/office/drawing/2014/main" id="{EE638007-9BCD-E8CA-AE5F-2229F5145517}"/>
                </a:ext>
              </a:extLst>
            </p:cNvPr>
            <p:cNvSpPr/>
            <p:nvPr/>
          </p:nvSpPr>
          <p:spPr>
            <a:xfrm>
              <a:off x="3342275" y="2615925"/>
              <a:ext cx="339700" cy="483150"/>
            </a:xfrm>
            <a:custGeom>
              <a:avLst/>
              <a:gdLst/>
              <a:ahLst/>
              <a:cxnLst/>
              <a:rect l="l" t="t" r="r" b="b"/>
              <a:pathLst>
                <a:path w="13588" h="19326" extrusionOk="0">
                  <a:moveTo>
                    <a:pt x="11891" y="1133"/>
                  </a:moveTo>
                  <a:cubicBezTo>
                    <a:pt x="12202" y="1133"/>
                    <a:pt x="12455" y="1387"/>
                    <a:pt x="12455" y="1701"/>
                  </a:cubicBezTo>
                  <a:lnTo>
                    <a:pt x="12455" y="2265"/>
                  </a:lnTo>
                  <a:lnTo>
                    <a:pt x="1132" y="2265"/>
                  </a:lnTo>
                  <a:lnTo>
                    <a:pt x="1132" y="1701"/>
                  </a:lnTo>
                  <a:cubicBezTo>
                    <a:pt x="1132" y="1387"/>
                    <a:pt x="1386" y="1133"/>
                    <a:pt x="1700" y="1133"/>
                  </a:cubicBezTo>
                  <a:close/>
                  <a:moveTo>
                    <a:pt x="12455" y="3398"/>
                  </a:moveTo>
                  <a:lnTo>
                    <a:pt x="12455" y="14796"/>
                  </a:lnTo>
                  <a:lnTo>
                    <a:pt x="1132" y="14796"/>
                  </a:lnTo>
                  <a:lnTo>
                    <a:pt x="1132" y="3398"/>
                  </a:lnTo>
                  <a:close/>
                  <a:moveTo>
                    <a:pt x="12455" y="15928"/>
                  </a:moveTo>
                  <a:lnTo>
                    <a:pt x="12455" y="17628"/>
                  </a:lnTo>
                  <a:cubicBezTo>
                    <a:pt x="12455" y="17939"/>
                    <a:pt x="12202" y="18193"/>
                    <a:pt x="11891" y="18193"/>
                  </a:cubicBezTo>
                  <a:lnTo>
                    <a:pt x="1700" y="18193"/>
                  </a:lnTo>
                  <a:cubicBezTo>
                    <a:pt x="1386" y="18193"/>
                    <a:pt x="1132" y="17939"/>
                    <a:pt x="1132" y="17628"/>
                  </a:cubicBezTo>
                  <a:lnTo>
                    <a:pt x="1132" y="15928"/>
                  </a:lnTo>
                  <a:close/>
                  <a:moveTo>
                    <a:pt x="1700" y="1"/>
                  </a:moveTo>
                  <a:cubicBezTo>
                    <a:pt x="761" y="1"/>
                    <a:pt x="0" y="762"/>
                    <a:pt x="0" y="1701"/>
                  </a:cubicBezTo>
                  <a:lnTo>
                    <a:pt x="0" y="17628"/>
                  </a:lnTo>
                  <a:cubicBezTo>
                    <a:pt x="0" y="18564"/>
                    <a:pt x="761" y="19325"/>
                    <a:pt x="1700" y="19325"/>
                  </a:cubicBezTo>
                  <a:lnTo>
                    <a:pt x="11891" y="19325"/>
                  </a:lnTo>
                  <a:cubicBezTo>
                    <a:pt x="12827" y="19325"/>
                    <a:pt x="13588" y="18564"/>
                    <a:pt x="13588" y="17628"/>
                  </a:cubicBezTo>
                  <a:lnTo>
                    <a:pt x="13588" y="1701"/>
                  </a:lnTo>
                  <a:cubicBezTo>
                    <a:pt x="13588" y="762"/>
                    <a:pt x="12827" y="1"/>
                    <a:pt x="118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11;g29b0e10e3aa_0_14">
              <a:extLst>
                <a:ext uri="{FF2B5EF4-FFF2-40B4-BE49-F238E27FC236}">
                  <a16:creationId xmlns:a16="http://schemas.microsoft.com/office/drawing/2014/main" id="{9A43B0CE-885E-40F7-7C63-1D1673A9D027}"/>
                </a:ext>
              </a:extLst>
            </p:cNvPr>
            <p:cNvSpPr/>
            <p:nvPr/>
          </p:nvSpPr>
          <p:spPr>
            <a:xfrm>
              <a:off x="3461600" y="3030200"/>
              <a:ext cx="101025" cy="28325"/>
            </a:xfrm>
            <a:custGeom>
              <a:avLst/>
              <a:gdLst/>
              <a:ahLst/>
              <a:cxnLst/>
              <a:rect l="l" t="t" r="r" b="b"/>
              <a:pathLst>
                <a:path w="4041" h="1133" extrusionOk="0">
                  <a:moveTo>
                    <a:pt x="568" y="1"/>
                  </a:moveTo>
                  <a:cubicBezTo>
                    <a:pt x="254" y="1"/>
                    <a:pt x="1" y="251"/>
                    <a:pt x="1" y="565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3473" y="1133"/>
                  </a:lnTo>
                  <a:cubicBezTo>
                    <a:pt x="3787" y="1133"/>
                    <a:pt x="4041" y="879"/>
                    <a:pt x="4041" y="565"/>
                  </a:cubicBezTo>
                  <a:cubicBezTo>
                    <a:pt x="4041" y="251"/>
                    <a:pt x="3787" y="1"/>
                    <a:pt x="34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" name="Google Shape;412;g29b0e10e3aa_0_14">
            <a:extLst>
              <a:ext uri="{FF2B5EF4-FFF2-40B4-BE49-F238E27FC236}">
                <a16:creationId xmlns:a16="http://schemas.microsoft.com/office/drawing/2014/main" id="{ABCCB990-F062-450F-A0B2-9FCDF07B966C}"/>
              </a:ext>
            </a:extLst>
          </p:cNvPr>
          <p:cNvSpPr/>
          <p:nvPr/>
        </p:nvSpPr>
        <p:spPr>
          <a:xfrm>
            <a:off x="7724588" y="3497018"/>
            <a:ext cx="257334" cy="307815"/>
          </a:xfrm>
          <a:custGeom>
            <a:avLst/>
            <a:gdLst/>
            <a:ahLst/>
            <a:cxnLst/>
            <a:rect l="l" t="t" r="r" b="b"/>
            <a:pathLst>
              <a:path w="15853" h="19326" extrusionOk="0">
                <a:moveTo>
                  <a:pt x="9627" y="1133"/>
                </a:moveTo>
                <a:cubicBezTo>
                  <a:pt x="9938" y="1133"/>
                  <a:pt x="10191" y="1387"/>
                  <a:pt x="10191" y="1701"/>
                </a:cubicBezTo>
                <a:lnTo>
                  <a:pt x="10191" y="2265"/>
                </a:lnTo>
                <a:lnTo>
                  <a:pt x="1133" y="2265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0191" y="3398"/>
                </a:moveTo>
                <a:lnTo>
                  <a:pt x="10191" y="8063"/>
                </a:lnTo>
                <a:cubicBezTo>
                  <a:pt x="10009" y="7998"/>
                  <a:pt x="9817" y="7965"/>
                  <a:pt x="9625" y="7965"/>
                </a:cubicBezTo>
                <a:cubicBezTo>
                  <a:pt x="9434" y="7965"/>
                  <a:pt x="9242" y="7998"/>
                  <a:pt x="9059" y="8063"/>
                </a:cubicBezTo>
                <a:lnTo>
                  <a:pt x="9059" y="6230"/>
                </a:lnTo>
                <a:cubicBezTo>
                  <a:pt x="9059" y="5291"/>
                  <a:pt x="8298" y="4530"/>
                  <a:pt x="7362" y="4530"/>
                </a:cubicBezTo>
                <a:cubicBezTo>
                  <a:pt x="6423" y="4530"/>
                  <a:pt x="5662" y="5291"/>
                  <a:pt x="5662" y="6230"/>
                </a:cubicBezTo>
                <a:lnTo>
                  <a:pt x="5662" y="10285"/>
                </a:lnTo>
                <a:cubicBezTo>
                  <a:pt x="4346" y="10557"/>
                  <a:pt x="3401" y="11716"/>
                  <a:pt x="3398" y="13060"/>
                </a:cubicBezTo>
                <a:lnTo>
                  <a:pt x="3398" y="14231"/>
                </a:lnTo>
                <a:cubicBezTo>
                  <a:pt x="3398" y="14419"/>
                  <a:pt x="3404" y="14609"/>
                  <a:pt x="3413" y="14796"/>
                </a:cubicBezTo>
                <a:lnTo>
                  <a:pt x="1133" y="14796"/>
                </a:lnTo>
                <a:lnTo>
                  <a:pt x="1133" y="3398"/>
                </a:lnTo>
                <a:close/>
                <a:moveTo>
                  <a:pt x="3543" y="15928"/>
                </a:moveTo>
                <a:cubicBezTo>
                  <a:pt x="3606" y="16312"/>
                  <a:pt x="3694" y="16689"/>
                  <a:pt x="3802" y="17061"/>
                </a:cubicBezTo>
                <a:lnTo>
                  <a:pt x="1701" y="17061"/>
                </a:lnTo>
                <a:cubicBezTo>
                  <a:pt x="1387" y="17061"/>
                  <a:pt x="1133" y="16807"/>
                  <a:pt x="1133" y="16496"/>
                </a:cubicBezTo>
                <a:lnTo>
                  <a:pt x="1133" y="15928"/>
                </a:lnTo>
                <a:close/>
                <a:moveTo>
                  <a:pt x="7362" y="5662"/>
                </a:moveTo>
                <a:cubicBezTo>
                  <a:pt x="7673" y="5662"/>
                  <a:pt x="7927" y="5916"/>
                  <a:pt x="7927" y="6230"/>
                </a:cubicBezTo>
                <a:lnTo>
                  <a:pt x="7927" y="11928"/>
                </a:lnTo>
                <a:cubicBezTo>
                  <a:pt x="7927" y="12242"/>
                  <a:pt x="8181" y="12492"/>
                  <a:pt x="8495" y="12492"/>
                </a:cubicBezTo>
                <a:cubicBezTo>
                  <a:pt x="8806" y="12492"/>
                  <a:pt x="9059" y="12242"/>
                  <a:pt x="9059" y="11928"/>
                </a:cubicBezTo>
                <a:lnTo>
                  <a:pt x="9059" y="9663"/>
                </a:lnTo>
                <a:cubicBezTo>
                  <a:pt x="9059" y="9349"/>
                  <a:pt x="9313" y="9098"/>
                  <a:pt x="9627" y="9098"/>
                </a:cubicBezTo>
                <a:cubicBezTo>
                  <a:pt x="9938" y="9098"/>
                  <a:pt x="10191" y="9349"/>
                  <a:pt x="10191" y="9663"/>
                </a:cubicBezTo>
                <a:lnTo>
                  <a:pt x="10191" y="11928"/>
                </a:lnTo>
                <a:cubicBezTo>
                  <a:pt x="10191" y="12242"/>
                  <a:pt x="10445" y="12492"/>
                  <a:pt x="10759" y="12492"/>
                </a:cubicBezTo>
                <a:cubicBezTo>
                  <a:pt x="11070" y="12492"/>
                  <a:pt x="11324" y="12242"/>
                  <a:pt x="11324" y="11928"/>
                </a:cubicBezTo>
                <a:lnTo>
                  <a:pt x="11324" y="10795"/>
                </a:lnTo>
                <a:cubicBezTo>
                  <a:pt x="11324" y="10481"/>
                  <a:pt x="11577" y="10231"/>
                  <a:pt x="11891" y="10231"/>
                </a:cubicBezTo>
                <a:cubicBezTo>
                  <a:pt x="12202" y="10231"/>
                  <a:pt x="12456" y="10481"/>
                  <a:pt x="12456" y="10795"/>
                </a:cubicBezTo>
                <a:lnTo>
                  <a:pt x="12456" y="13060"/>
                </a:lnTo>
                <a:cubicBezTo>
                  <a:pt x="12456" y="13374"/>
                  <a:pt x="12710" y="13625"/>
                  <a:pt x="13024" y="13625"/>
                </a:cubicBezTo>
                <a:cubicBezTo>
                  <a:pt x="13335" y="13625"/>
                  <a:pt x="13588" y="13374"/>
                  <a:pt x="13588" y="13060"/>
                </a:cubicBezTo>
                <a:lnTo>
                  <a:pt x="13588" y="11928"/>
                </a:lnTo>
                <a:cubicBezTo>
                  <a:pt x="13588" y="11614"/>
                  <a:pt x="13842" y="11363"/>
                  <a:pt x="14156" y="11363"/>
                </a:cubicBezTo>
                <a:cubicBezTo>
                  <a:pt x="14467" y="11363"/>
                  <a:pt x="14721" y="11614"/>
                  <a:pt x="14721" y="11928"/>
                </a:cubicBezTo>
                <a:lnTo>
                  <a:pt x="14721" y="14231"/>
                </a:lnTo>
                <a:cubicBezTo>
                  <a:pt x="14718" y="15602"/>
                  <a:pt x="14407" y="16958"/>
                  <a:pt x="13806" y="18193"/>
                </a:cubicBezTo>
                <a:lnTo>
                  <a:pt x="5448" y="18193"/>
                </a:lnTo>
                <a:cubicBezTo>
                  <a:pt x="4844" y="16958"/>
                  <a:pt x="4533" y="15602"/>
                  <a:pt x="4530" y="14231"/>
                </a:cubicBezTo>
                <a:lnTo>
                  <a:pt x="4530" y="13060"/>
                </a:lnTo>
                <a:cubicBezTo>
                  <a:pt x="4530" y="12341"/>
                  <a:pt x="4983" y="11698"/>
                  <a:pt x="5662" y="11460"/>
                </a:cubicBezTo>
                <a:lnTo>
                  <a:pt x="5662" y="14231"/>
                </a:lnTo>
                <a:cubicBezTo>
                  <a:pt x="5662" y="14542"/>
                  <a:pt x="5916" y="14796"/>
                  <a:pt x="6230" y="14796"/>
                </a:cubicBezTo>
                <a:cubicBezTo>
                  <a:pt x="6541" y="14796"/>
                  <a:pt x="6795" y="14542"/>
                  <a:pt x="6795" y="14231"/>
                </a:cubicBezTo>
                <a:lnTo>
                  <a:pt x="6795" y="6230"/>
                </a:lnTo>
                <a:cubicBezTo>
                  <a:pt x="6795" y="5916"/>
                  <a:pt x="7048" y="5662"/>
                  <a:pt x="7362" y="5662"/>
                </a:cubicBez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6496"/>
                </a:lnTo>
                <a:cubicBezTo>
                  <a:pt x="1" y="17432"/>
                  <a:pt x="762" y="18193"/>
                  <a:pt x="1701" y="18193"/>
                </a:cubicBezTo>
                <a:lnTo>
                  <a:pt x="4204" y="18193"/>
                </a:lnTo>
                <a:cubicBezTo>
                  <a:pt x="4285" y="18389"/>
                  <a:pt x="4376" y="18582"/>
                  <a:pt x="4470" y="18773"/>
                </a:cubicBezTo>
                <a:lnTo>
                  <a:pt x="4590" y="19011"/>
                </a:lnTo>
                <a:cubicBezTo>
                  <a:pt x="4687" y="19204"/>
                  <a:pt x="4880" y="19325"/>
                  <a:pt x="5098" y="19325"/>
                </a:cubicBezTo>
                <a:lnTo>
                  <a:pt x="14156" y="19325"/>
                </a:lnTo>
                <a:cubicBezTo>
                  <a:pt x="14370" y="19325"/>
                  <a:pt x="14564" y="19204"/>
                  <a:pt x="14660" y="19011"/>
                </a:cubicBezTo>
                <a:lnTo>
                  <a:pt x="14781" y="18773"/>
                </a:lnTo>
                <a:cubicBezTo>
                  <a:pt x="15485" y="17363"/>
                  <a:pt x="15850" y="15808"/>
                  <a:pt x="15853" y="14231"/>
                </a:cubicBezTo>
                <a:lnTo>
                  <a:pt x="15853" y="11928"/>
                </a:lnTo>
                <a:cubicBezTo>
                  <a:pt x="15853" y="10953"/>
                  <a:pt x="15054" y="10228"/>
                  <a:pt x="14155" y="10228"/>
                </a:cubicBezTo>
                <a:cubicBezTo>
                  <a:pt x="13949" y="10228"/>
                  <a:pt x="13737" y="10266"/>
                  <a:pt x="13528" y="10348"/>
                </a:cubicBezTo>
                <a:cubicBezTo>
                  <a:pt x="13326" y="9609"/>
                  <a:pt x="12655" y="9098"/>
                  <a:pt x="11891" y="9098"/>
                </a:cubicBezTo>
                <a:cubicBezTo>
                  <a:pt x="11883" y="9098"/>
                  <a:pt x="11875" y="9098"/>
                  <a:pt x="11867" y="9098"/>
                </a:cubicBezTo>
                <a:cubicBezTo>
                  <a:pt x="11682" y="9098"/>
                  <a:pt x="11497" y="9131"/>
                  <a:pt x="11324" y="9195"/>
                </a:cubicBezTo>
                <a:lnTo>
                  <a:pt x="11324" y="1701"/>
                </a:lnTo>
                <a:cubicBezTo>
                  <a:pt x="11324" y="762"/>
                  <a:pt x="10563" y="1"/>
                  <a:pt x="9627" y="1"/>
                </a:cubicBezTo>
                <a:close/>
              </a:path>
            </a:pathLst>
          </a:custGeom>
          <a:solidFill>
            <a:srgbClr val="EAA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435D74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413;g29b0e10e3aa_0_14">
            <a:extLst>
              <a:ext uri="{FF2B5EF4-FFF2-40B4-BE49-F238E27FC236}">
                <a16:creationId xmlns:a16="http://schemas.microsoft.com/office/drawing/2014/main" id="{52FF1B64-EB3C-695B-D488-04ED14976C70}"/>
              </a:ext>
            </a:extLst>
          </p:cNvPr>
          <p:cNvSpPr/>
          <p:nvPr/>
        </p:nvSpPr>
        <p:spPr>
          <a:xfrm>
            <a:off x="7672715" y="1942759"/>
            <a:ext cx="361058" cy="278474"/>
          </a:xfrm>
          <a:custGeom>
            <a:avLst/>
            <a:gdLst/>
            <a:ahLst/>
            <a:cxnLst/>
            <a:rect l="l" t="t" r="r" b="b"/>
            <a:pathLst>
              <a:path w="19326" h="18118" extrusionOk="0">
                <a:moveTo>
                  <a:pt x="17628" y="6794"/>
                </a:moveTo>
                <a:cubicBezTo>
                  <a:pt x="17939" y="6794"/>
                  <a:pt x="18193" y="7048"/>
                  <a:pt x="18193" y="7362"/>
                </a:cubicBezTo>
                <a:lnTo>
                  <a:pt x="18193" y="7927"/>
                </a:lnTo>
                <a:lnTo>
                  <a:pt x="12532" y="7927"/>
                </a:lnTo>
                <a:lnTo>
                  <a:pt x="12532" y="7362"/>
                </a:lnTo>
                <a:cubicBezTo>
                  <a:pt x="12532" y="7048"/>
                  <a:pt x="12785" y="6794"/>
                  <a:pt x="13099" y="6794"/>
                </a:cubicBezTo>
                <a:close/>
                <a:moveTo>
                  <a:pt x="17628" y="1133"/>
                </a:moveTo>
                <a:cubicBezTo>
                  <a:pt x="17939" y="1133"/>
                  <a:pt x="18193" y="1387"/>
                  <a:pt x="18193" y="1701"/>
                </a:cubicBezTo>
                <a:lnTo>
                  <a:pt x="18193" y="5759"/>
                </a:lnTo>
                <a:cubicBezTo>
                  <a:pt x="18012" y="5695"/>
                  <a:pt x="17819" y="5662"/>
                  <a:pt x="17628" y="5662"/>
                </a:cubicBezTo>
                <a:lnTo>
                  <a:pt x="13099" y="5662"/>
                </a:lnTo>
                <a:cubicBezTo>
                  <a:pt x="12160" y="5662"/>
                  <a:pt x="11399" y="6423"/>
                  <a:pt x="11399" y="7362"/>
                </a:cubicBezTo>
                <a:lnTo>
                  <a:pt x="11399" y="11324"/>
                </a:lnTo>
                <a:lnTo>
                  <a:pt x="1133" y="11324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1399" y="12456"/>
                </a:moveTo>
                <a:lnTo>
                  <a:pt x="11399" y="13588"/>
                </a:lnTo>
                <a:lnTo>
                  <a:pt x="1701" y="13588"/>
                </a:lnTo>
                <a:cubicBezTo>
                  <a:pt x="1387" y="13588"/>
                  <a:pt x="1133" y="13335"/>
                  <a:pt x="1133" y="13024"/>
                </a:cubicBezTo>
                <a:lnTo>
                  <a:pt x="1133" y="12456"/>
                </a:lnTo>
                <a:close/>
                <a:moveTo>
                  <a:pt x="18193" y="9059"/>
                </a:moveTo>
                <a:lnTo>
                  <a:pt x="18193" y="14720"/>
                </a:lnTo>
                <a:lnTo>
                  <a:pt x="12532" y="14720"/>
                </a:lnTo>
                <a:lnTo>
                  <a:pt x="12532" y="9059"/>
                </a:lnTo>
                <a:close/>
                <a:moveTo>
                  <a:pt x="11399" y="14720"/>
                </a:moveTo>
                <a:lnTo>
                  <a:pt x="11399" y="16420"/>
                </a:lnTo>
                <a:cubicBezTo>
                  <a:pt x="11399" y="16611"/>
                  <a:pt x="11432" y="16804"/>
                  <a:pt x="11496" y="16985"/>
                </a:cubicBezTo>
                <a:lnTo>
                  <a:pt x="7051" y="16985"/>
                </a:lnTo>
                <a:lnTo>
                  <a:pt x="7806" y="14720"/>
                </a:lnTo>
                <a:close/>
                <a:moveTo>
                  <a:pt x="18193" y="15853"/>
                </a:moveTo>
                <a:lnTo>
                  <a:pt x="18193" y="16420"/>
                </a:lnTo>
                <a:cubicBezTo>
                  <a:pt x="18193" y="16731"/>
                  <a:pt x="17939" y="16985"/>
                  <a:pt x="17628" y="16985"/>
                </a:cubicBezTo>
                <a:lnTo>
                  <a:pt x="13099" y="16985"/>
                </a:lnTo>
                <a:cubicBezTo>
                  <a:pt x="12785" y="16985"/>
                  <a:pt x="12532" y="16731"/>
                  <a:pt x="12532" y="16420"/>
                </a:cubicBezTo>
                <a:lnTo>
                  <a:pt x="12532" y="15853"/>
                </a:ln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3024"/>
                </a:lnTo>
                <a:cubicBezTo>
                  <a:pt x="1" y="13960"/>
                  <a:pt x="762" y="14720"/>
                  <a:pt x="1701" y="14720"/>
                </a:cubicBezTo>
                <a:lnTo>
                  <a:pt x="6613" y="14720"/>
                </a:lnTo>
                <a:lnTo>
                  <a:pt x="5859" y="16985"/>
                </a:lnTo>
                <a:lnTo>
                  <a:pt x="4002" y="16985"/>
                </a:lnTo>
                <a:cubicBezTo>
                  <a:pt x="3688" y="16985"/>
                  <a:pt x="3437" y="17239"/>
                  <a:pt x="3437" y="17553"/>
                </a:cubicBezTo>
                <a:cubicBezTo>
                  <a:pt x="3437" y="17864"/>
                  <a:pt x="3688" y="18117"/>
                  <a:pt x="4002" y="18117"/>
                </a:cubicBezTo>
                <a:lnTo>
                  <a:pt x="17628" y="18117"/>
                </a:lnTo>
                <a:cubicBezTo>
                  <a:pt x="18564" y="18117"/>
                  <a:pt x="19325" y="17356"/>
                  <a:pt x="19325" y="16420"/>
                </a:cubicBezTo>
                <a:lnTo>
                  <a:pt x="19325" y="1701"/>
                </a:lnTo>
                <a:cubicBezTo>
                  <a:pt x="19325" y="762"/>
                  <a:pt x="18564" y="1"/>
                  <a:pt x="17628" y="1"/>
                </a:cubicBezTo>
                <a:close/>
              </a:path>
            </a:pathLst>
          </a:custGeom>
          <a:solidFill>
            <a:srgbClr val="EAA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435D74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2" name="Google Shape;414;g29b0e10e3aa_0_14">
            <a:extLst>
              <a:ext uri="{FF2B5EF4-FFF2-40B4-BE49-F238E27FC236}">
                <a16:creationId xmlns:a16="http://schemas.microsoft.com/office/drawing/2014/main" id="{EA817FA1-9B31-C999-0355-ED1830364F38}"/>
              </a:ext>
            </a:extLst>
          </p:cNvPr>
          <p:cNvGrpSpPr/>
          <p:nvPr/>
        </p:nvGrpSpPr>
        <p:grpSpPr>
          <a:xfrm>
            <a:off x="3322920" y="1973215"/>
            <a:ext cx="681336" cy="450029"/>
            <a:chOff x="-60621600" y="2716100"/>
            <a:chExt cx="316650" cy="226875"/>
          </a:xfrm>
          <a:solidFill>
            <a:srgbClr val="002855"/>
          </a:solidFill>
        </p:grpSpPr>
        <p:sp>
          <p:nvSpPr>
            <p:cNvPr id="33" name="Google Shape;415;g29b0e10e3aa_0_14">
              <a:extLst>
                <a:ext uri="{FF2B5EF4-FFF2-40B4-BE49-F238E27FC236}">
                  <a16:creationId xmlns:a16="http://schemas.microsoft.com/office/drawing/2014/main" id="{7AF460DE-0A87-B34F-D4F2-8D221EB2ACE5}"/>
                </a:ext>
              </a:extLst>
            </p:cNvPr>
            <p:cNvSpPr/>
            <p:nvPr/>
          </p:nvSpPr>
          <p:spPr>
            <a:xfrm>
              <a:off x="-60621600" y="2716100"/>
              <a:ext cx="316650" cy="226875"/>
            </a:xfrm>
            <a:custGeom>
              <a:avLst/>
              <a:gdLst/>
              <a:ahLst/>
              <a:cxnLst/>
              <a:rect l="l" t="t" r="r" b="b"/>
              <a:pathLst>
                <a:path w="12666" h="9075" extrusionOk="0">
                  <a:moveTo>
                    <a:pt x="11374" y="789"/>
                  </a:moveTo>
                  <a:cubicBezTo>
                    <a:pt x="11626" y="789"/>
                    <a:pt x="11815" y="1009"/>
                    <a:pt x="11815" y="1230"/>
                  </a:cubicBezTo>
                  <a:lnTo>
                    <a:pt x="11815" y="1671"/>
                  </a:lnTo>
                  <a:lnTo>
                    <a:pt x="788" y="1671"/>
                  </a:lnTo>
                  <a:lnTo>
                    <a:pt x="788" y="1230"/>
                  </a:lnTo>
                  <a:cubicBezTo>
                    <a:pt x="788" y="1009"/>
                    <a:pt x="977" y="789"/>
                    <a:pt x="1166" y="789"/>
                  </a:cubicBezTo>
                  <a:close/>
                  <a:moveTo>
                    <a:pt x="11815" y="2490"/>
                  </a:moveTo>
                  <a:lnTo>
                    <a:pt x="11815" y="7877"/>
                  </a:lnTo>
                  <a:cubicBezTo>
                    <a:pt x="11815" y="8129"/>
                    <a:pt x="11626" y="8318"/>
                    <a:pt x="11374" y="8318"/>
                  </a:cubicBezTo>
                  <a:lnTo>
                    <a:pt x="1166" y="8318"/>
                  </a:lnTo>
                  <a:cubicBezTo>
                    <a:pt x="946" y="8318"/>
                    <a:pt x="788" y="8129"/>
                    <a:pt x="788" y="7877"/>
                  </a:cubicBezTo>
                  <a:lnTo>
                    <a:pt x="788" y="2490"/>
                  </a:lnTo>
                  <a:close/>
                  <a:moveTo>
                    <a:pt x="1229" y="1"/>
                  </a:moveTo>
                  <a:cubicBezTo>
                    <a:pt x="536" y="1"/>
                    <a:pt x="1" y="568"/>
                    <a:pt x="1" y="1230"/>
                  </a:cubicBezTo>
                  <a:lnTo>
                    <a:pt x="1" y="7846"/>
                  </a:lnTo>
                  <a:cubicBezTo>
                    <a:pt x="1" y="8507"/>
                    <a:pt x="536" y="9074"/>
                    <a:pt x="1229" y="9074"/>
                  </a:cubicBezTo>
                  <a:lnTo>
                    <a:pt x="11406" y="9074"/>
                  </a:lnTo>
                  <a:cubicBezTo>
                    <a:pt x="12099" y="9074"/>
                    <a:pt x="12666" y="8507"/>
                    <a:pt x="12666" y="7846"/>
                  </a:cubicBezTo>
                  <a:lnTo>
                    <a:pt x="12666" y="1230"/>
                  </a:lnTo>
                  <a:cubicBezTo>
                    <a:pt x="12634" y="568"/>
                    <a:pt x="12099" y="1"/>
                    <a:pt x="11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416;g29b0e10e3aa_0_14">
              <a:extLst>
                <a:ext uri="{FF2B5EF4-FFF2-40B4-BE49-F238E27FC236}">
                  <a16:creationId xmlns:a16="http://schemas.microsoft.com/office/drawing/2014/main" id="{F02CCB71-F4AE-3CCF-4CA5-2B51D116E601}"/>
                </a:ext>
              </a:extLst>
            </p:cNvPr>
            <p:cNvSpPr/>
            <p:nvPr/>
          </p:nvSpPr>
          <p:spPr>
            <a:xfrm>
              <a:off x="-60546775" y="2798025"/>
              <a:ext cx="166225" cy="104775"/>
            </a:xfrm>
            <a:custGeom>
              <a:avLst/>
              <a:gdLst/>
              <a:ahLst/>
              <a:cxnLst/>
              <a:rect l="l" t="t" r="r" b="b"/>
              <a:pathLst>
                <a:path w="6649" h="4191" extrusionOk="0">
                  <a:moveTo>
                    <a:pt x="2080" y="883"/>
                  </a:moveTo>
                  <a:cubicBezTo>
                    <a:pt x="2332" y="883"/>
                    <a:pt x="2553" y="946"/>
                    <a:pt x="2805" y="1072"/>
                  </a:cubicBezTo>
                  <a:cubicBezTo>
                    <a:pt x="2647" y="1387"/>
                    <a:pt x="2521" y="1733"/>
                    <a:pt x="2521" y="2080"/>
                  </a:cubicBezTo>
                  <a:cubicBezTo>
                    <a:pt x="2521" y="2489"/>
                    <a:pt x="2647" y="2804"/>
                    <a:pt x="2805" y="3119"/>
                  </a:cubicBezTo>
                  <a:cubicBezTo>
                    <a:pt x="2584" y="3245"/>
                    <a:pt x="2364" y="3308"/>
                    <a:pt x="2080" y="3308"/>
                  </a:cubicBezTo>
                  <a:cubicBezTo>
                    <a:pt x="1418" y="3308"/>
                    <a:pt x="820" y="2741"/>
                    <a:pt x="820" y="2048"/>
                  </a:cubicBezTo>
                  <a:cubicBezTo>
                    <a:pt x="820" y="1418"/>
                    <a:pt x="1418" y="883"/>
                    <a:pt x="2080" y="883"/>
                  </a:cubicBezTo>
                  <a:close/>
                  <a:moveTo>
                    <a:pt x="4569" y="883"/>
                  </a:moveTo>
                  <a:cubicBezTo>
                    <a:pt x="5231" y="883"/>
                    <a:pt x="5798" y="1418"/>
                    <a:pt x="5798" y="2080"/>
                  </a:cubicBezTo>
                  <a:cubicBezTo>
                    <a:pt x="5798" y="2741"/>
                    <a:pt x="5231" y="3340"/>
                    <a:pt x="4569" y="3340"/>
                  </a:cubicBezTo>
                  <a:cubicBezTo>
                    <a:pt x="3907" y="3340"/>
                    <a:pt x="3340" y="2804"/>
                    <a:pt x="3340" y="2080"/>
                  </a:cubicBezTo>
                  <a:cubicBezTo>
                    <a:pt x="3309" y="1418"/>
                    <a:pt x="3907" y="883"/>
                    <a:pt x="4569" y="883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6"/>
                    <a:pt x="1" y="2080"/>
                  </a:cubicBezTo>
                  <a:cubicBezTo>
                    <a:pt x="1" y="3245"/>
                    <a:pt x="946" y="4191"/>
                    <a:pt x="2080" y="4191"/>
                  </a:cubicBezTo>
                  <a:cubicBezTo>
                    <a:pt x="2521" y="4191"/>
                    <a:pt x="2962" y="4033"/>
                    <a:pt x="3340" y="3749"/>
                  </a:cubicBezTo>
                  <a:cubicBezTo>
                    <a:pt x="3687" y="4033"/>
                    <a:pt x="4128" y="4191"/>
                    <a:pt x="4569" y="4191"/>
                  </a:cubicBezTo>
                  <a:cubicBezTo>
                    <a:pt x="5703" y="4191"/>
                    <a:pt x="6648" y="3245"/>
                    <a:pt x="6648" y="2080"/>
                  </a:cubicBezTo>
                  <a:cubicBezTo>
                    <a:pt x="6648" y="946"/>
                    <a:pt x="5703" y="0"/>
                    <a:pt x="4569" y="0"/>
                  </a:cubicBezTo>
                  <a:cubicBezTo>
                    <a:pt x="4096" y="0"/>
                    <a:pt x="3655" y="158"/>
                    <a:pt x="3340" y="441"/>
                  </a:cubicBezTo>
                  <a:cubicBezTo>
                    <a:pt x="2994" y="158"/>
                    <a:pt x="2553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417;g29b0e10e3aa_0_14">
            <a:extLst>
              <a:ext uri="{FF2B5EF4-FFF2-40B4-BE49-F238E27FC236}">
                <a16:creationId xmlns:a16="http://schemas.microsoft.com/office/drawing/2014/main" id="{72E22BBE-C1AD-554A-4A63-D314A8CAB666}"/>
              </a:ext>
            </a:extLst>
          </p:cNvPr>
          <p:cNvGrpSpPr/>
          <p:nvPr/>
        </p:nvGrpSpPr>
        <p:grpSpPr>
          <a:xfrm>
            <a:off x="3303733" y="4672371"/>
            <a:ext cx="681352" cy="450077"/>
            <a:chOff x="-2571737" y="2403625"/>
            <a:chExt cx="292225" cy="291425"/>
          </a:xfrm>
          <a:solidFill>
            <a:srgbClr val="002855"/>
          </a:solidFill>
        </p:grpSpPr>
        <p:sp>
          <p:nvSpPr>
            <p:cNvPr id="36" name="Google Shape;418;g29b0e10e3aa_0_14">
              <a:extLst>
                <a:ext uri="{FF2B5EF4-FFF2-40B4-BE49-F238E27FC236}">
                  <a16:creationId xmlns:a16="http://schemas.microsoft.com/office/drawing/2014/main" id="{6F327EF1-DB56-262F-7179-30C4453BC161}"/>
                </a:ext>
              </a:extLst>
            </p:cNvPr>
            <p:cNvSpPr/>
            <p:nvPr/>
          </p:nvSpPr>
          <p:spPr>
            <a:xfrm>
              <a:off x="-2571737" y="2403625"/>
              <a:ext cx="292225" cy="291425"/>
            </a:xfrm>
            <a:custGeom>
              <a:avLst/>
              <a:gdLst/>
              <a:ahLst/>
              <a:cxnLst/>
              <a:rect l="l" t="t" r="r" b="b"/>
              <a:pathLst>
                <a:path w="11689" h="11657" extrusionOk="0">
                  <a:moveTo>
                    <a:pt x="9547" y="725"/>
                  </a:moveTo>
                  <a:cubicBezTo>
                    <a:pt x="9704" y="725"/>
                    <a:pt x="9830" y="788"/>
                    <a:pt x="9893" y="914"/>
                  </a:cubicBezTo>
                  <a:lnTo>
                    <a:pt x="10681" y="2772"/>
                  </a:lnTo>
                  <a:lnTo>
                    <a:pt x="1135" y="2772"/>
                  </a:lnTo>
                  <a:lnTo>
                    <a:pt x="1891" y="914"/>
                  </a:lnTo>
                  <a:cubicBezTo>
                    <a:pt x="1922" y="788"/>
                    <a:pt x="2080" y="725"/>
                    <a:pt x="2206" y="725"/>
                  </a:cubicBezTo>
                  <a:close/>
                  <a:moveTo>
                    <a:pt x="10649" y="3403"/>
                  </a:moveTo>
                  <a:cubicBezTo>
                    <a:pt x="10870" y="3403"/>
                    <a:pt x="11027" y="3560"/>
                    <a:pt x="11027" y="3749"/>
                  </a:cubicBezTo>
                  <a:lnTo>
                    <a:pt x="11027" y="5167"/>
                  </a:lnTo>
                  <a:cubicBezTo>
                    <a:pt x="11027" y="5356"/>
                    <a:pt x="10870" y="5513"/>
                    <a:pt x="10649" y="5513"/>
                  </a:cubicBezTo>
                  <a:lnTo>
                    <a:pt x="1040" y="5513"/>
                  </a:lnTo>
                  <a:cubicBezTo>
                    <a:pt x="851" y="5513"/>
                    <a:pt x="694" y="5356"/>
                    <a:pt x="694" y="5167"/>
                  </a:cubicBezTo>
                  <a:lnTo>
                    <a:pt x="694" y="3749"/>
                  </a:lnTo>
                  <a:cubicBezTo>
                    <a:pt x="694" y="3560"/>
                    <a:pt x="851" y="3403"/>
                    <a:pt x="1040" y="3403"/>
                  </a:cubicBezTo>
                  <a:close/>
                  <a:moveTo>
                    <a:pt x="10681" y="6206"/>
                  </a:moveTo>
                  <a:cubicBezTo>
                    <a:pt x="10870" y="6238"/>
                    <a:pt x="11027" y="6364"/>
                    <a:pt x="11027" y="6553"/>
                  </a:cubicBezTo>
                  <a:lnTo>
                    <a:pt x="11027" y="7939"/>
                  </a:lnTo>
                  <a:cubicBezTo>
                    <a:pt x="11027" y="8128"/>
                    <a:pt x="10870" y="8286"/>
                    <a:pt x="10681" y="8286"/>
                  </a:cubicBezTo>
                  <a:lnTo>
                    <a:pt x="1072" y="8286"/>
                  </a:lnTo>
                  <a:cubicBezTo>
                    <a:pt x="851" y="8286"/>
                    <a:pt x="694" y="8128"/>
                    <a:pt x="694" y="7939"/>
                  </a:cubicBezTo>
                  <a:lnTo>
                    <a:pt x="694" y="6553"/>
                  </a:lnTo>
                  <a:cubicBezTo>
                    <a:pt x="694" y="6364"/>
                    <a:pt x="851" y="6206"/>
                    <a:pt x="1072" y="6206"/>
                  </a:cubicBezTo>
                  <a:close/>
                  <a:moveTo>
                    <a:pt x="10681" y="8947"/>
                  </a:moveTo>
                  <a:cubicBezTo>
                    <a:pt x="10870" y="8947"/>
                    <a:pt x="11027" y="9105"/>
                    <a:pt x="11027" y="9294"/>
                  </a:cubicBezTo>
                  <a:lnTo>
                    <a:pt x="11027" y="10680"/>
                  </a:lnTo>
                  <a:cubicBezTo>
                    <a:pt x="11027" y="10869"/>
                    <a:pt x="10870" y="11027"/>
                    <a:pt x="10681" y="11027"/>
                  </a:cubicBezTo>
                  <a:lnTo>
                    <a:pt x="1072" y="11027"/>
                  </a:lnTo>
                  <a:cubicBezTo>
                    <a:pt x="851" y="11027"/>
                    <a:pt x="694" y="10869"/>
                    <a:pt x="694" y="10680"/>
                  </a:cubicBezTo>
                  <a:lnTo>
                    <a:pt x="694" y="9294"/>
                  </a:lnTo>
                  <a:cubicBezTo>
                    <a:pt x="694" y="9105"/>
                    <a:pt x="851" y="8947"/>
                    <a:pt x="1072" y="8947"/>
                  </a:cubicBezTo>
                  <a:close/>
                  <a:moveTo>
                    <a:pt x="2174" y="0"/>
                  </a:moveTo>
                  <a:cubicBezTo>
                    <a:pt x="1733" y="0"/>
                    <a:pt x="1387" y="252"/>
                    <a:pt x="1229" y="630"/>
                  </a:cubicBezTo>
                  <a:lnTo>
                    <a:pt x="64" y="3403"/>
                  </a:lnTo>
                  <a:cubicBezTo>
                    <a:pt x="32" y="3529"/>
                    <a:pt x="0" y="3686"/>
                    <a:pt x="0" y="3781"/>
                  </a:cubicBezTo>
                  <a:lnTo>
                    <a:pt x="0" y="5198"/>
                  </a:lnTo>
                  <a:cubicBezTo>
                    <a:pt x="0" y="5482"/>
                    <a:pt x="127" y="5734"/>
                    <a:pt x="284" y="5860"/>
                  </a:cubicBezTo>
                  <a:cubicBezTo>
                    <a:pt x="127" y="6080"/>
                    <a:pt x="0" y="6301"/>
                    <a:pt x="0" y="6553"/>
                  </a:cubicBezTo>
                  <a:lnTo>
                    <a:pt x="0" y="7908"/>
                  </a:lnTo>
                  <a:cubicBezTo>
                    <a:pt x="0" y="8191"/>
                    <a:pt x="127" y="8443"/>
                    <a:pt x="284" y="8601"/>
                  </a:cubicBezTo>
                  <a:cubicBezTo>
                    <a:pt x="127" y="8790"/>
                    <a:pt x="0" y="9010"/>
                    <a:pt x="0" y="9262"/>
                  </a:cubicBezTo>
                  <a:lnTo>
                    <a:pt x="0" y="10649"/>
                  </a:lnTo>
                  <a:cubicBezTo>
                    <a:pt x="0" y="11184"/>
                    <a:pt x="473" y="11657"/>
                    <a:pt x="1009" y="11657"/>
                  </a:cubicBezTo>
                  <a:lnTo>
                    <a:pt x="10618" y="11657"/>
                  </a:lnTo>
                  <a:cubicBezTo>
                    <a:pt x="11185" y="11657"/>
                    <a:pt x="11657" y="11184"/>
                    <a:pt x="11657" y="10649"/>
                  </a:cubicBezTo>
                  <a:lnTo>
                    <a:pt x="11657" y="9262"/>
                  </a:lnTo>
                  <a:cubicBezTo>
                    <a:pt x="11657" y="8979"/>
                    <a:pt x="11531" y="8758"/>
                    <a:pt x="11374" y="8601"/>
                  </a:cubicBezTo>
                  <a:cubicBezTo>
                    <a:pt x="11531" y="8380"/>
                    <a:pt x="11657" y="8160"/>
                    <a:pt x="11657" y="7908"/>
                  </a:cubicBezTo>
                  <a:lnTo>
                    <a:pt x="11657" y="6553"/>
                  </a:lnTo>
                  <a:cubicBezTo>
                    <a:pt x="11657" y="6269"/>
                    <a:pt x="11531" y="6017"/>
                    <a:pt x="11374" y="5860"/>
                  </a:cubicBezTo>
                  <a:cubicBezTo>
                    <a:pt x="11531" y="5671"/>
                    <a:pt x="11657" y="5450"/>
                    <a:pt x="11657" y="5198"/>
                  </a:cubicBezTo>
                  <a:lnTo>
                    <a:pt x="11657" y="3781"/>
                  </a:lnTo>
                  <a:lnTo>
                    <a:pt x="11689" y="3781"/>
                  </a:lnTo>
                  <a:cubicBezTo>
                    <a:pt x="11689" y="3686"/>
                    <a:pt x="11657" y="3529"/>
                    <a:pt x="11594" y="3403"/>
                  </a:cubicBezTo>
                  <a:lnTo>
                    <a:pt x="10460" y="630"/>
                  </a:lnTo>
                  <a:cubicBezTo>
                    <a:pt x="10303" y="252"/>
                    <a:pt x="9925" y="0"/>
                    <a:pt x="95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419;g29b0e10e3aa_0_14">
              <a:extLst>
                <a:ext uri="{FF2B5EF4-FFF2-40B4-BE49-F238E27FC236}">
                  <a16:creationId xmlns:a16="http://schemas.microsoft.com/office/drawing/2014/main" id="{ED49AFC7-8753-BEF3-42F8-274F25127459}"/>
                </a:ext>
              </a:extLst>
            </p:cNvPr>
            <p:cNvSpPr/>
            <p:nvPr/>
          </p:nvSpPr>
          <p:spPr>
            <a:xfrm>
              <a:off x="-2485967" y="2649150"/>
              <a:ext cx="173300" cy="18150"/>
            </a:xfrm>
            <a:custGeom>
              <a:avLst/>
              <a:gdLst/>
              <a:ahLst/>
              <a:cxnLst/>
              <a:rect l="l" t="t" r="r" b="b"/>
              <a:pathLst>
                <a:path w="6932" h="726" extrusionOk="0">
                  <a:moveTo>
                    <a:pt x="378" y="1"/>
                  </a:moveTo>
                  <a:cubicBezTo>
                    <a:pt x="158" y="1"/>
                    <a:pt x="0" y="159"/>
                    <a:pt x="0" y="379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6585" y="726"/>
                  </a:lnTo>
                  <a:cubicBezTo>
                    <a:pt x="6774" y="726"/>
                    <a:pt x="6931" y="568"/>
                    <a:pt x="6931" y="379"/>
                  </a:cubicBezTo>
                  <a:cubicBezTo>
                    <a:pt x="6931" y="159"/>
                    <a:pt x="6774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420;g29b0e10e3aa_0_14">
              <a:extLst>
                <a:ext uri="{FF2B5EF4-FFF2-40B4-BE49-F238E27FC236}">
                  <a16:creationId xmlns:a16="http://schemas.microsoft.com/office/drawing/2014/main" id="{E00D9559-6248-9165-CE76-ACFC9AD8BFC1}"/>
                </a:ext>
              </a:extLst>
            </p:cNvPr>
            <p:cNvSpPr/>
            <p:nvPr/>
          </p:nvSpPr>
          <p:spPr>
            <a:xfrm>
              <a:off x="-2485967" y="2511325"/>
              <a:ext cx="173300" cy="18150"/>
            </a:xfrm>
            <a:custGeom>
              <a:avLst/>
              <a:gdLst/>
              <a:ahLst/>
              <a:cxnLst/>
              <a:rect l="l" t="t" r="r" b="b"/>
              <a:pathLst>
                <a:path w="6932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6585" y="725"/>
                  </a:lnTo>
                  <a:cubicBezTo>
                    <a:pt x="6774" y="725"/>
                    <a:pt x="6931" y="568"/>
                    <a:pt x="6931" y="379"/>
                  </a:cubicBezTo>
                  <a:cubicBezTo>
                    <a:pt x="6931" y="158"/>
                    <a:pt x="6774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421;g29b0e10e3aa_0_14">
              <a:extLst>
                <a:ext uri="{FF2B5EF4-FFF2-40B4-BE49-F238E27FC236}">
                  <a16:creationId xmlns:a16="http://schemas.microsoft.com/office/drawing/2014/main" id="{DDF9D676-35E5-4CE7-A870-C2A290841AE9}"/>
                </a:ext>
              </a:extLst>
            </p:cNvPr>
            <p:cNvSpPr/>
            <p:nvPr/>
          </p:nvSpPr>
          <p:spPr>
            <a:xfrm>
              <a:off x="-2540185" y="2511325"/>
              <a:ext cx="18125" cy="18925"/>
            </a:xfrm>
            <a:custGeom>
              <a:avLst/>
              <a:gdLst/>
              <a:ahLst/>
              <a:cxnLst/>
              <a:rect l="l" t="t" r="r" b="b"/>
              <a:pathLst>
                <a:path w="725" h="757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57"/>
                    <a:pt x="378" y="757"/>
                  </a:cubicBezTo>
                  <a:cubicBezTo>
                    <a:pt x="567" y="757"/>
                    <a:pt x="725" y="568"/>
                    <a:pt x="725" y="379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22;g29b0e10e3aa_0_14">
              <a:extLst>
                <a:ext uri="{FF2B5EF4-FFF2-40B4-BE49-F238E27FC236}">
                  <a16:creationId xmlns:a16="http://schemas.microsoft.com/office/drawing/2014/main" id="{CA8A51ED-F1D2-EA91-CD0B-1A96E2274F35}"/>
                </a:ext>
              </a:extLst>
            </p:cNvPr>
            <p:cNvSpPr/>
            <p:nvPr/>
          </p:nvSpPr>
          <p:spPr>
            <a:xfrm>
              <a:off x="-2485579" y="2580625"/>
              <a:ext cx="172525" cy="17350"/>
            </a:xfrm>
            <a:custGeom>
              <a:avLst/>
              <a:gdLst/>
              <a:ahLst/>
              <a:cxnLst/>
              <a:rect l="l" t="t" r="r" b="b"/>
              <a:pathLst>
                <a:path w="6901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32" y="536"/>
                    <a:pt x="158" y="693"/>
                    <a:pt x="347" y="693"/>
                  </a:cubicBezTo>
                  <a:lnTo>
                    <a:pt x="6554" y="693"/>
                  </a:lnTo>
                  <a:cubicBezTo>
                    <a:pt x="6774" y="693"/>
                    <a:pt x="6900" y="536"/>
                    <a:pt x="6900" y="347"/>
                  </a:cubicBezTo>
                  <a:cubicBezTo>
                    <a:pt x="6900" y="158"/>
                    <a:pt x="6774" y="0"/>
                    <a:pt x="65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23;g29b0e10e3aa_0_14">
              <a:extLst>
                <a:ext uri="{FF2B5EF4-FFF2-40B4-BE49-F238E27FC236}">
                  <a16:creationId xmlns:a16="http://schemas.microsoft.com/office/drawing/2014/main" id="{88AD1434-EF87-D292-02A4-1F4FD161CDD2}"/>
                </a:ext>
              </a:extLst>
            </p:cNvPr>
            <p:cNvSpPr/>
            <p:nvPr/>
          </p:nvSpPr>
          <p:spPr>
            <a:xfrm>
              <a:off x="-2540185" y="25806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78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24;g29b0e10e3aa_0_14">
              <a:extLst>
                <a:ext uri="{FF2B5EF4-FFF2-40B4-BE49-F238E27FC236}">
                  <a16:creationId xmlns:a16="http://schemas.microsoft.com/office/drawing/2014/main" id="{B074A657-9405-0331-304A-A089D7734730}"/>
                </a:ext>
              </a:extLst>
            </p:cNvPr>
            <p:cNvSpPr/>
            <p:nvPr/>
          </p:nvSpPr>
          <p:spPr>
            <a:xfrm>
              <a:off x="-2540185" y="2649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9"/>
                    <a:pt x="0" y="379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67" y="726"/>
                    <a:pt x="725" y="568"/>
                    <a:pt x="725" y="379"/>
                  </a:cubicBezTo>
                  <a:cubicBezTo>
                    <a:pt x="725" y="159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" name="Google Shape;425;g29b0e10e3aa_0_14">
            <a:extLst>
              <a:ext uri="{FF2B5EF4-FFF2-40B4-BE49-F238E27FC236}">
                <a16:creationId xmlns:a16="http://schemas.microsoft.com/office/drawing/2014/main" id="{F7CE7203-6418-49C3-06D9-AA323D8519C6}"/>
              </a:ext>
            </a:extLst>
          </p:cNvPr>
          <p:cNvGrpSpPr/>
          <p:nvPr/>
        </p:nvGrpSpPr>
        <p:grpSpPr>
          <a:xfrm>
            <a:off x="3322923" y="3408973"/>
            <a:ext cx="681352" cy="450061"/>
            <a:chOff x="-3137650" y="2787000"/>
            <a:chExt cx="291450" cy="257575"/>
          </a:xfrm>
          <a:solidFill>
            <a:srgbClr val="002855"/>
          </a:solidFill>
        </p:grpSpPr>
        <p:sp>
          <p:nvSpPr>
            <p:cNvPr id="44" name="Google Shape;426;g29b0e10e3aa_0_14">
              <a:extLst>
                <a:ext uri="{FF2B5EF4-FFF2-40B4-BE49-F238E27FC236}">
                  <a16:creationId xmlns:a16="http://schemas.microsoft.com/office/drawing/2014/main" id="{4E22D7A2-D82D-C428-F1B1-BC1CFDE1FFF5}"/>
                </a:ext>
              </a:extLst>
            </p:cNvPr>
            <p:cNvSpPr/>
            <p:nvPr/>
          </p:nvSpPr>
          <p:spPr>
            <a:xfrm>
              <a:off x="-3137650" y="2787000"/>
              <a:ext cx="291450" cy="257575"/>
            </a:xfrm>
            <a:custGeom>
              <a:avLst/>
              <a:gdLst/>
              <a:ahLst/>
              <a:cxnLst/>
              <a:rect l="l" t="t" r="r" b="b"/>
              <a:pathLst>
                <a:path w="11658" h="10303" extrusionOk="0">
                  <a:moveTo>
                    <a:pt x="10618" y="693"/>
                  </a:moveTo>
                  <a:cubicBezTo>
                    <a:pt x="10807" y="693"/>
                    <a:pt x="10964" y="851"/>
                    <a:pt x="10964" y="1040"/>
                  </a:cubicBezTo>
                  <a:lnTo>
                    <a:pt x="10964" y="2741"/>
                  </a:lnTo>
                  <a:lnTo>
                    <a:pt x="662" y="2741"/>
                  </a:lnTo>
                  <a:lnTo>
                    <a:pt x="662" y="1040"/>
                  </a:lnTo>
                  <a:cubicBezTo>
                    <a:pt x="662" y="851"/>
                    <a:pt x="820" y="693"/>
                    <a:pt x="1009" y="693"/>
                  </a:cubicBezTo>
                  <a:close/>
                  <a:moveTo>
                    <a:pt x="10996" y="3403"/>
                  </a:moveTo>
                  <a:lnTo>
                    <a:pt x="10996" y="9231"/>
                  </a:lnTo>
                  <a:cubicBezTo>
                    <a:pt x="10964" y="9420"/>
                    <a:pt x="10838" y="9578"/>
                    <a:pt x="10618" y="9578"/>
                  </a:cubicBezTo>
                  <a:lnTo>
                    <a:pt x="1009" y="9578"/>
                  </a:lnTo>
                  <a:cubicBezTo>
                    <a:pt x="820" y="9578"/>
                    <a:pt x="662" y="9420"/>
                    <a:pt x="662" y="9231"/>
                  </a:cubicBezTo>
                  <a:lnTo>
                    <a:pt x="662" y="3403"/>
                  </a:lnTo>
                  <a:close/>
                  <a:moveTo>
                    <a:pt x="1009" y="0"/>
                  </a:moveTo>
                  <a:cubicBezTo>
                    <a:pt x="473" y="0"/>
                    <a:pt x="1" y="473"/>
                    <a:pt x="1" y="1040"/>
                  </a:cubicBezTo>
                  <a:lnTo>
                    <a:pt x="1" y="9263"/>
                  </a:lnTo>
                  <a:cubicBezTo>
                    <a:pt x="1" y="9830"/>
                    <a:pt x="473" y="10302"/>
                    <a:pt x="1009" y="10302"/>
                  </a:cubicBezTo>
                  <a:lnTo>
                    <a:pt x="10618" y="10302"/>
                  </a:lnTo>
                  <a:cubicBezTo>
                    <a:pt x="11185" y="10302"/>
                    <a:pt x="11658" y="9830"/>
                    <a:pt x="11658" y="9263"/>
                  </a:cubicBezTo>
                  <a:lnTo>
                    <a:pt x="11658" y="1040"/>
                  </a:lnTo>
                  <a:cubicBezTo>
                    <a:pt x="11658" y="441"/>
                    <a:pt x="11217" y="0"/>
                    <a:pt x="106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27;g29b0e10e3aa_0_14">
              <a:extLst>
                <a:ext uri="{FF2B5EF4-FFF2-40B4-BE49-F238E27FC236}">
                  <a16:creationId xmlns:a16="http://schemas.microsoft.com/office/drawing/2014/main" id="{66B70BDD-DA63-E42D-619E-A5B1E8496516}"/>
                </a:ext>
              </a:extLst>
            </p:cNvPr>
            <p:cNvSpPr/>
            <p:nvPr/>
          </p:nvSpPr>
          <p:spPr>
            <a:xfrm>
              <a:off x="-3104575" y="28208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8" y="693"/>
                  </a:cubicBezTo>
                  <a:cubicBezTo>
                    <a:pt x="568" y="693"/>
                    <a:pt x="726" y="536"/>
                    <a:pt x="726" y="347"/>
                  </a:cubicBezTo>
                  <a:cubicBezTo>
                    <a:pt x="726" y="158"/>
                    <a:pt x="568" y="0"/>
                    <a:pt x="3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28;g29b0e10e3aa_0_14">
              <a:extLst>
                <a:ext uri="{FF2B5EF4-FFF2-40B4-BE49-F238E27FC236}">
                  <a16:creationId xmlns:a16="http://schemas.microsoft.com/office/drawing/2014/main" id="{01F868AE-714C-3EA6-5B1D-65043110C121}"/>
                </a:ext>
              </a:extLst>
            </p:cNvPr>
            <p:cNvSpPr/>
            <p:nvPr/>
          </p:nvSpPr>
          <p:spPr>
            <a:xfrm>
              <a:off x="-3069900" y="28208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29;g29b0e10e3aa_0_14">
              <a:extLst>
                <a:ext uri="{FF2B5EF4-FFF2-40B4-BE49-F238E27FC236}">
                  <a16:creationId xmlns:a16="http://schemas.microsoft.com/office/drawing/2014/main" id="{69D2D156-5023-DD82-320B-65A6E038A0DA}"/>
                </a:ext>
              </a:extLst>
            </p:cNvPr>
            <p:cNvSpPr/>
            <p:nvPr/>
          </p:nvSpPr>
          <p:spPr>
            <a:xfrm>
              <a:off x="-3035250" y="28208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30;g29b0e10e3aa_0_14">
              <a:extLst>
                <a:ext uri="{FF2B5EF4-FFF2-40B4-BE49-F238E27FC236}">
                  <a16:creationId xmlns:a16="http://schemas.microsoft.com/office/drawing/2014/main" id="{9387C460-7C64-91DC-4F36-5AC541E6DD1C}"/>
                </a:ext>
              </a:extLst>
            </p:cNvPr>
            <p:cNvSpPr/>
            <p:nvPr/>
          </p:nvSpPr>
          <p:spPr>
            <a:xfrm>
              <a:off x="-3002175" y="2820875"/>
              <a:ext cx="121325" cy="17350"/>
            </a:xfrm>
            <a:custGeom>
              <a:avLst/>
              <a:gdLst/>
              <a:ahLst/>
              <a:cxnLst/>
              <a:rect l="l" t="t" r="r" b="b"/>
              <a:pathLst>
                <a:path w="4853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32" y="536"/>
                    <a:pt x="190" y="693"/>
                    <a:pt x="347" y="693"/>
                  </a:cubicBezTo>
                  <a:lnTo>
                    <a:pt x="4506" y="693"/>
                  </a:lnTo>
                  <a:cubicBezTo>
                    <a:pt x="4695" y="693"/>
                    <a:pt x="4852" y="536"/>
                    <a:pt x="4852" y="347"/>
                  </a:cubicBezTo>
                  <a:cubicBezTo>
                    <a:pt x="4852" y="158"/>
                    <a:pt x="4695" y="0"/>
                    <a:pt x="45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31;g29b0e10e3aa_0_14">
              <a:extLst>
                <a:ext uri="{FF2B5EF4-FFF2-40B4-BE49-F238E27FC236}">
                  <a16:creationId xmlns:a16="http://schemas.microsoft.com/office/drawing/2014/main" id="{513D31FA-0C71-49E4-63CE-ABBD8441DC35}"/>
                </a:ext>
              </a:extLst>
            </p:cNvPr>
            <p:cNvSpPr/>
            <p:nvPr/>
          </p:nvSpPr>
          <p:spPr>
            <a:xfrm>
              <a:off x="-2948625" y="2907300"/>
              <a:ext cx="52025" cy="85300"/>
            </a:xfrm>
            <a:custGeom>
              <a:avLst/>
              <a:gdLst/>
              <a:ahLst/>
              <a:cxnLst/>
              <a:rect l="l" t="t" r="r" b="b"/>
              <a:pathLst>
                <a:path w="2081" h="3412" extrusionOk="0">
                  <a:moveTo>
                    <a:pt x="347" y="1"/>
                  </a:moveTo>
                  <a:cubicBezTo>
                    <a:pt x="261" y="1"/>
                    <a:pt x="174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1261" y="1710"/>
                  </a:lnTo>
                  <a:lnTo>
                    <a:pt x="127" y="2844"/>
                  </a:lnTo>
                  <a:cubicBezTo>
                    <a:pt x="1" y="2970"/>
                    <a:pt x="1" y="3191"/>
                    <a:pt x="127" y="3317"/>
                  </a:cubicBezTo>
                  <a:cubicBezTo>
                    <a:pt x="174" y="3380"/>
                    <a:pt x="261" y="3411"/>
                    <a:pt x="347" y="3411"/>
                  </a:cubicBezTo>
                  <a:cubicBezTo>
                    <a:pt x="434" y="3411"/>
                    <a:pt x="521" y="3380"/>
                    <a:pt x="568" y="3317"/>
                  </a:cubicBezTo>
                  <a:lnTo>
                    <a:pt x="1954" y="1930"/>
                  </a:lnTo>
                  <a:cubicBezTo>
                    <a:pt x="2080" y="1804"/>
                    <a:pt x="2080" y="1584"/>
                    <a:pt x="1954" y="1458"/>
                  </a:cubicBezTo>
                  <a:lnTo>
                    <a:pt x="568" y="72"/>
                  </a:lnTo>
                  <a:cubicBezTo>
                    <a:pt x="521" y="24"/>
                    <a:pt x="43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432;g29b0e10e3aa_0_14">
              <a:extLst>
                <a:ext uri="{FF2B5EF4-FFF2-40B4-BE49-F238E27FC236}">
                  <a16:creationId xmlns:a16="http://schemas.microsoft.com/office/drawing/2014/main" id="{4FDCFD90-0DD8-1132-5125-EB86AF6E7392}"/>
                </a:ext>
              </a:extLst>
            </p:cNvPr>
            <p:cNvSpPr/>
            <p:nvPr/>
          </p:nvSpPr>
          <p:spPr>
            <a:xfrm>
              <a:off x="-3088025" y="2907300"/>
              <a:ext cx="53575" cy="85300"/>
            </a:xfrm>
            <a:custGeom>
              <a:avLst/>
              <a:gdLst/>
              <a:ahLst/>
              <a:cxnLst/>
              <a:rect l="l" t="t" r="r" b="b"/>
              <a:pathLst>
                <a:path w="2143" h="3412" extrusionOk="0">
                  <a:moveTo>
                    <a:pt x="1749" y="1"/>
                  </a:moveTo>
                  <a:cubicBezTo>
                    <a:pt x="1662" y="1"/>
                    <a:pt x="1576" y="24"/>
                    <a:pt x="1513" y="72"/>
                  </a:cubicBezTo>
                  <a:lnTo>
                    <a:pt x="127" y="1458"/>
                  </a:lnTo>
                  <a:cubicBezTo>
                    <a:pt x="1" y="1584"/>
                    <a:pt x="1" y="1804"/>
                    <a:pt x="127" y="1930"/>
                  </a:cubicBezTo>
                  <a:lnTo>
                    <a:pt x="1513" y="3317"/>
                  </a:lnTo>
                  <a:cubicBezTo>
                    <a:pt x="1576" y="3380"/>
                    <a:pt x="1662" y="3411"/>
                    <a:pt x="1749" y="3411"/>
                  </a:cubicBezTo>
                  <a:cubicBezTo>
                    <a:pt x="1836" y="3411"/>
                    <a:pt x="1922" y="3380"/>
                    <a:pt x="1985" y="3317"/>
                  </a:cubicBezTo>
                  <a:cubicBezTo>
                    <a:pt x="2111" y="3191"/>
                    <a:pt x="2111" y="2970"/>
                    <a:pt x="1985" y="2844"/>
                  </a:cubicBezTo>
                  <a:lnTo>
                    <a:pt x="851" y="1710"/>
                  </a:lnTo>
                  <a:lnTo>
                    <a:pt x="1985" y="544"/>
                  </a:lnTo>
                  <a:cubicBezTo>
                    <a:pt x="2143" y="450"/>
                    <a:pt x="2143" y="198"/>
                    <a:pt x="1985" y="72"/>
                  </a:cubicBezTo>
                  <a:cubicBezTo>
                    <a:pt x="1922" y="24"/>
                    <a:pt x="1836" y="1"/>
                    <a:pt x="17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433;g29b0e10e3aa_0_14">
              <a:extLst>
                <a:ext uri="{FF2B5EF4-FFF2-40B4-BE49-F238E27FC236}">
                  <a16:creationId xmlns:a16="http://schemas.microsoft.com/office/drawing/2014/main" id="{AE121C4E-E5F1-3361-8728-BD098DAA0AA2}"/>
                </a:ext>
              </a:extLst>
            </p:cNvPr>
            <p:cNvSpPr/>
            <p:nvPr/>
          </p:nvSpPr>
          <p:spPr>
            <a:xfrm>
              <a:off x="-3019500" y="2888975"/>
              <a:ext cx="54375" cy="119400"/>
            </a:xfrm>
            <a:custGeom>
              <a:avLst/>
              <a:gdLst/>
              <a:ahLst/>
              <a:cxnLst/>
              <a:rect l="l" t="t" r="r" b="b"/>
              <a:pathLst>
                <a:path w="2175" h="4776" extrusionOk="0">
                  <a:moveTo>
                    <a:pt x="1778" y="0"/>
                  </a:moveTo>
                  <a:cubicBezTo>
                    <a:pt x="1617" y="0"/>
                    <a:pt x="1501" y="108"/>
                    <a:pt x="1450" y="237"/>
                  </a:cubicBezTo>
                  <a:lnTo>
                    <a:pt x="63" y="4333"/>
                  </a:lnTo>
                  <a:cubicBezTo>
                    <a:pt x="0" y="4522"/>
                    <a:pt x="95" y="4680"/>
                    <a:pt x="253" y="4743"/>
                  </a:cubicBezTo>
                  <a:cubicBezTo>
                    <a:pt x="305" y="4765"/>
                    <a:pt x="354" y="4775"/>
                    <a:pt x="399" y="4775"/>
                  </a:cubicBezTo>
                  <a:cubicBezTo>
                    <a:pt x="543" y="4775"/>
                    <a:pt x="646" y="4674"/>
                    <a:pt x="694" y="4554"/>
                  </a:cubicBezTo>
                  <a:lnTo>
                    <a:pt x="2080" y="458"/>
                  </a:lnTo>
                  <a:cubicBezTo>
                    <a:pt x="2174" y="300"/>
                    <a:pt x="2048" y="111"/>
                    <a:pt x="1891" y="17"/>
                  </a:cubicBezTo>
                  <a:cubicBezTo>
                    <a:pt x="1851" y="6"/>
                    <a:pt x="1813" y="0"/>
                    <a:pt x="17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53" name="Google Shape;435;g29b0e10e3aa_0_14">
            <a:extLst>
              <a:ext uri="{FF2B5EF4-FFF2-40B4-BE49-F238E27FC236}">
                <a16:creationId xmlns:a16="http://schemas.microsoft.com/office/drawing/2014/main" id="{2CA44F44-3CE7-7226-82F8-FAEBDF8923EC}"/>
              </a:ext>
            </a:extLst>
          </p:cNvPr>
          <p:cNvCxnSpPr/>
          <p:nvPr/>
        </p:nvCxnSpPr>
        <p:spPr>
          <a:xfrm rot="10800000">
            <a:off x="2566199" y="2423256"/>
            <a:ext cx="0" cy="2172300"/>
          </a:xfrm>
          <a:prstGeom prst="straightConnector1">
            <a:avLst/>
          </a:prstGeom>
          <a:noFill/>
          <a:ln w="9525" cap="flat" cmpd="sng">
            <a:solidFill>
              <a:srgbClr val="002855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4" name="Google Shape;353;p2">
            <a:extLst>
              <a:ext uri="{FF2B5EF4-FFF2-40B4-BE49-F238E27FC236}">
                <a16:creationId xmlns:a16="http://schemas.microsoft.com/office/drawing/2014/main" id="{5B49B071-B56D-FDAC-CA3F-B245072FB709}"/>
              </a:ext>
            </a:extLst>
          </p:cNvPr>
          <p:cNvCxnSpPr>
            <a:cxnSpLocks/>
          </p:cNvCxnSpPr>
          <p:nvPr/>
        </p:nvCxnSpPr>
        <p:spPr>
          <a:xfrm>
            <a:off x="5831174" y="5699906"/>
            <a:ext cx="4268745" cy="0"/>
          </a:xfrm>
          <a:prstGeom prst="straightConnector1">
            <a:avLst/>
          </a:prstGeom>
          <a:noFill/>
          <a:ln w="19050" cap="flat" cmpd="sng">
            <a:solidFill>
              <a:srgbClr val="EAAA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352913FD-4564-BDCA-8BA8-8B17E1FDB599}"/>
              </a:ext>
            </a:extLst>
          </p:cNvPr>
          <p:cNvSpPr txBox="1"/>
          <p:nvPr/>
        </p:nvSpPr>
        <p:spPr>
          <a:xfrm>
            <a:off x="5766774" y="4814332"/>
            <a:ext cx="449528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2855"/>
                </a:solidFill>
                <a:latin typeface="Config Variable Condensed Black Condensed" pitchFamily="2" charset="77"/>
              </a:rPr>
              <a:t>Microsoft SQL Server &amp; Enterprise ArcGIS Geodatabase</a:t>
            </a:r>
          </a:p>
          <a:p>
            <a:endParaRPr lang="en-US" sz="5400" b="1" i="1" dirty="0">
              <a:solidFill>
                <a:srgbClr val="002855"/>
              </a:solidFill>
              <a:latin typeface="Config Variable Condensed Black Condense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5422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30D5B-21F4-0AF5-C093-CCD53478A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a black border&#10;&#10;AI-generated content may be incorrect.">
            <a:extLst>
              <a:ext uri="{FF2B5EF4-FFF2-40B4-BE49-F238E27FC236}">
                <a16:creationId xmlns:a16="http://schemas.microsoft.com/office/drawing/2014/main" id="{547566AE-1DB6-BDFA-25B2-09254E4F022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3642AC-ED22-5CC9-DE25-B305100255CD}"/>
              </a:ext>
            </a:extLst>
          </p:cNvPr>
          <p:cNvSpPr txBox="1"/>
          <p:nvPr/>
        </p:nvSpPr>
        <p:spPr>
          <a:xfrm>
            <a:off x="772276" y="534572"/>
            <a:ext cx="10647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>
                <a:solidFill>
                  <a:srgbClr val="002855"/>
                </a:solidFill>
                <a:latin typeface="Config Variable Condensed Black Condensed" pitchFamily="2" charset="77"/>
              </a:rPr>
              <a:t>Online Highway </a:t>
            </a:r>
            <a:r>
              <a:rPr lang="en-US" sz="5400" b="1" i="1" dirty="0">
                <a:solidFill>
                  <a:srgbClr val="002855"/>
                </a:solidFill>
                <a:latin typeface="Config Variable Condensed Black Condensed" pitchFamily="2" charset="77"/>
              </a:rPr>
              <a:t>Plan Locator</a:t>
            </a:r>
          </a:p>
        </p:txBody>
      </p:sp>
      <p:cxnSp>
        <p:nvCxnSpPr>
          <p:cNvPr id="8" name="Google Shape;353;p2">
            <a:extLst>
              <a:ext uri="{FF2B5EF4-FFF2-40B4-BE49-F238E27FC236}">
                <a16:creationId xmlns:a16="http://schemas.microsoft.com/office/drawing/2014/main" id="{20E377E5-8BB6-AA94-7C2C-6676E1814682}"/>
              </a:ext>
            </a:extLst>
          </p:cNvPr>
          <p:cNvCxnSpPr>
            <a:cxnSpLocks/>
          </p:cNvCxnSpPr>
          <p:nvPr/>
        </p:nvCxnSpPr>
        <p:spPr>
          <a:xfrm>
            <a:off x="772276" y="1606178"/>
            <a:ext cx="8243387" cy="0"/>
          </a:xfrm>
          <a:prstGeom prst="straightConnector1">
            <a:avLst/>
          </a:prstGeom>
          <a:noFill/>
          <a:ln w="19050" cap="flat" cmpd="sng">
            <a:solidFill>
              <a:srgbClr val="EAAA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Google Shape;440;p14">
            <a:extLst>
              <a:ext uri="{FF2B5EF4-FFF2-40B4-BE49-F238E27FC236}">
                <a16:creationId xmlns:a16="http://schemas.microsoft.com/office/drawing/2014/main" id="{E4F44691-CD17-0467-A8AB-92E524D020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9403" y="2023325"/>
            <a:ext cx="4960521" cy="295381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442;p14">
            <a:extLst>
              <a:ext uri="{FF2B5EF4-FFF2-40B4-BE49-F238E27FC236}">
                <a16:creationId xmlns:a16="http://schemas.microsoft.com/office/drawing/2014/main" id="{087AEB38-092E-A682-DA2D-8763B3AB3902}"/>
              </a:ext>
            </a:extLst>
          </p:cNvPr>
          <p:cNvSpPr/>
          <p:nvPr/>
        </p:nvSpPr>
        <p:spPr>
          <a:xfrm>
            <a:off x="5749458" y="1852770"/>
            <a:ext cx="5382368" cy="4309449"/>
          </a:xfrm>
          <a:custGeom>
            <a:avLst/>
            <a:gdLst/>
            <a:ahLst/>
            <a:cxnLst/>
            <a:rect l="l" t="t" r="r" b="b"/>
            <a:pathLst>
              <a:path w="131696" h="100673" extrusionOk="0">
                <a:moveTo>
                  <a:pt x="128192" y="0"/>
                </a:moveTo>
                <a:lnTo>
                  <a:pt x="3504" y="0"/>
                </a:lnTo>
                <a:lnTo>
                  <a:pt x="3504" y="0"/>
                </a:lnTo>
                <a:lnTo>
                  <a:pt x="2821" y="0"/>
                </a:lnTo>
                <a:lnTo>
                  <a:pt x="2137" y="257"/>
                </a:lnTo>
                <a:lnTo>
                  <a:pt x="1624" y="598"/>
                </a:lnTo>
                <a:lnTo>
                  <a:pt x="1026" y="1026"/>
                </a:lnTo>
                <a:lnTo>
                  <a:pt x="599" y="1538"/>
                </a:lnTo>
                <a:lnTo>
                  <a:pt x="342" y="2137"/>
                </a:lnTo>
                <a:lnTo>
                  <a:pt x="86" y="2735"/>
                </a:lnTo>
                <a:lnTo>
                  <a:pt x="0" y="3504"/>
                </a:lnTo>
                <a:lnTo>
                  <a:pt x="0" y="79991"/>
                </a:lnTo>
                <a:lnTo>
                  <a:pt x="0" y="79991"/>
                </a:lnTo>
                <a:lnTo>
                  <a:pt x="86" y="80675"/>
                </a:lnTo>
                <a:lnTo>
                  <a:pt x="342" y="81359"/>
                </a:lnTo>
                <a:lnTo>
                  <a:pt x="599" y="81957"/>
                </a:lnTo>
                <a:lnTo>
                  <a:pt x="1026" y="82470"/>
                </a:lnTo>
                <a:lnTo>
                  <a:pt x="1624" y="82897"/>
                </a:lnTo>
                <a:lnTo>
                  <a:pt x="2137" y="83239"/>
                </a:lnTo>
                <a:lnTo>
                  <a:pt x="2821" y="83410"/>
                </a:lnTo>
                <a:lnTo>
                  <a:pt x="3504" y="83495"/>
                </a:lnTo>
                <a:lnTo>
                  <a:pt x="52132" y="83495"/>
                </a:lnTo>
                <a:lnTo>
                  <a:pt x="51191" y="89990"/>
                </a:lnTo>
                <a:lnTo>
                  <a:pt x="51191" y="89990"/>
                </a:lnTo>
                <a:lnTo>
                  <a:pt x="50850" y="91272"/>
                </a:lnTo>
                <a:lnTo>
                  <a:pt x="50251" y="92640"/>
                </a:lnTo>
                <a:lnTo>
                  <a:pt x="49910" y="93238"/>
                </a:lnTo>
                <a:lnTo>
                  <a:pt x="49482" y="93836"/>
                </a:lnTo>
                <a:lnTo>
                  <a:pt x="49055" y="94349"/>
                </a:lnTo>
                <a:lnTo>
                  <a:pt x="48628" y="94862"/>
                </a:lnTo>
                <a:lnTo>
                  <a:pt x="43842" y="98024"/>
                </a:lnTo>
                <a:lnTo>
                  <a:pt x="43842" y="98024"/>
                </a:lnTo>
                <a:lnTo>
                  <a:pt x="43585" y="98280"/>
                </a:lnTo>
                <a:lnTo>
                  <a:pt x="43415" y="98536"/>
                </a:lnTo>
                <a:lnTo>
                  <a:pt x="43329" y="98878"/>
                </a:lnTo>
                <a:lnTo>
                  <a:pt x="43244" y="99220"/>
                </a:lnTo>
                <a:lnTo>
                  <a:pt x="43329" y="99562"/>
                </a:lnTo>
                <a:lnTo>
                  <a:pt x="43415" y="99818"/>
                </a:lnTo>
                <a:lnTo>
                  <a:pt x="43585" y="100160"/>
                </a:lnTo>
                <a:lnTo>
                  <a:pt x="43842" y="100417"/>
                </a:lnTo>
                <a:lnTo>
                  <a:pt x="43842" y="100417"/>
                </a:lnTo>
                <a:lnTo>
                  <a:pt x="44269" y="100588"/>
                </a:lnTo>
                <a:lnTo>
                  <a:pt x="44782" y="100673"/>
                </a:lnTo>
                <a:lnTo>
                  <a:pt x="65891" y="100673"/>
                </a:lnTo>
                <a:lnTo>
                  <a:pt x="86914" y="100673"/>
                </a:lnTo>
                <a:lnTo>
                  <a:pt x="86914" y="100673"/>
                </a:lnTo>
                <a:lnTo>
                  <a:pt x="87427" y="100588"/>
                </a:lnTo>
                <a:lnTo>
                  <a:pt x="87854" y="100417"/>
                </a:lnTo>
                <a:lnTo>
                  <a:pt x="87854" y="100417"/>
                </a:lnTo>
                <a:lnTo>
                  <a:pt x="88111" y="100160"/>
                </a:lnTo>
                <a:lnTo>
                  <a:pt x="88281" y="99818"/>
                </a:lnTo>
                <a:lnTo>
                  <a:pt x="88367" y="99562"/>
                </a:lnTo>
                <a:lnTo>
                  <a:pt x="88452" y="99220"/>
                </a:lnTo>
                <a:lnTo>
                  <a:pt x="88367" y="98878"/>
                </a:lnTo>
                <a:lnTo>
                  <a:pt x="88281" y="98536"/>
                </a:lnTo>
                <a:lnTo>
                  <a:pt x="88111" y="98280"/>
                </a:lnTo>
                <a:lnTo>
                  <a:pt x="87854" y="98024"/>
                </a:lnTo>
                <a:lnTo>
                  <a:pt x="83154" y="94862"/>
                </a:lnTo>
                <a:lnTo>
                  <a:pt x="83154" y="94862"/>
                </a:lnTo>
                <a:lnTo>
                  <a:pt x="83068" y="94862"/>
                </a:lnTo>
                <a:lnTo>
                  <a:pt x="83068" y="94862"/>
                </a:lnTo>
                <a:lnTo>
                  <a:pt x="82556" y="94349"/>
                </a:lnTo>
                <a:lnTo>
                  <a:pt x="82128" y="93836"/>
                </a:lnTo>
                <a:lnTo>
                  <a:pt x="81786" y="93238"/>
                </a:lnTo>
                <a:lnTo>
                  <a:pt x="81445" y="92640"/>
                </a:lnTo>
                <a:lnTo>
                  <a:pt x="80846" y="91272"/>
                </a:lnTo>
                <a:lnTo>
                  <a:pt x="80505" y="89990"/>
                </a:lnTo>
                <a:lnTo>
                  <a:pt x="79564" y="83495"/>
                </a:lnTo>
                <a:lnTo>
                  <a:pt x="128192" y="83495"/>
                </a:lnTo>
                <a:lnTo>
                  <a:pt x="128192" y="83495"/>
                </a:lnTo>
                <a:lnTo>
                  <a:pt x="128875" y="83410"/>
                </a:lnTo>
                <a:lnTo>
                  <a:pt x="129559" y="83239"/>
                </a:lnTo>
                <a:lnTo>
                  <a:pt x="130157" y="82897"/>
                </a:lnTo>
                <a:lnTo>
                  <a:pt x="130670" y="82470"/>
                </a:lnTo>
                <a:lnTo>
                  <a:pt x="131097" y="81957"/>
                </a:lnTo>
                <a:lnTo>
                  <a:pt x="131354" y="81359"/>
                </a:lnTo>
                <a:lnTo>
                  <a:pt x="131610" y="80675"/>
                </a:lnTo>
                <a:lnTo>
                  <a:pt x="131696" y="79991"/>
                </a:lnTo>
                <a:lnTo>
                  <a:pt x="131696" y="3504"/>
                </a:lnTo>
                <a:lnTo>
                  <a:pt x="131696" y="3504"/>
                </a:lnTo>
                <a:lnTo>
                  <a:pt x="131610" y="2735"/>
                </a:lnTo>
                <a:lnTo>
                  <a:pt x="131354" y="2137"/>
                </a:lnTo>
                <a:lnTo>
                  <a:pt x="131097" y="1538"/>
                </a:lnTo>
                <a:lnTo>
                  <a:pt x="130670" y="1026"/>
                </a:lnTo>
                <a:lnTo>
                  <a:pt x="130157" y="598"/>
                </a:lnTo>
                <a:lnTo>
                  <a:pt x="129559" y="257"/>
                </a:lnTo>
                <a:lnTo>
                  <a:pt x="128875" y="0"/>
                </a:lnTo>
                <a:lnTo>
                  <a:pt x="128192" y="0"/>
                </a:lnTo>
                <a:lnTo>
                  <a:pt x="128192" y="0"/>
                </a:lnTo>
                <a:close/>
                <a:moveTo>
                  <a:pt x="65891" y="80932"/>
                </a:moveTo>
                <a:lnTo>
                  <a:pt x="65891" y="80932"/>
                </a:lnTo>
                <a:lnTo>
                  <a:pt x="65463" y="80846"/>
                </a:lnTo>
                <a:lnTo>
                  <a:pt x="65036" y="80761"/>
                </a:lnTo>
                <a:lnTo>
                  <a:pt x="64694" y="80504"/>
                </a:lnTo>
                <a:lnTo>
                  <a:pt x="64352" y="80248"/>
                </a:lnTo>
                <a:lnTo>
                  <a:pt x="64096" y="79991"/>
                </a:lnTo>
                <a:lnTo>
                  <a:pt x="63925" y="79650"/>
                </a:lnTo>
                <a:lnTo>
                  <a:pt x="63840" y="79222"/>
                </a:lnTo>
                <a:lnTo>
                  <a:pt x="63754" y="78795"/>
                </a:lnTo>
                <a:lnTo>
                  <a:pt x="63754" y="78795"/>
                </a:lnTo>
                <a:lnTo>
                  <a:pt x="63840" y="78368"/>
                </a:lnTo>
                <a:lnTo>
                  <a:pt x="63925" y="78026"/>
                </a:lnTo>
                <a:lnTo>
                  <a:pt x="64096" y="77599"/>
                </a:lnTo>
                <a:lnTo>
                  <a:pt x="64352" y="77342"/>
                </a:lnTo>
                <a:lnTo>
                  <a:pt x="64694" y="77086"/>
                </a:lnTo>
                <a:lnTo>
                  <a:pt x="65036" y="76915"/>
                </a:lnTo>
                <a:lnTo>
                  <a:pt x="65463" y="76744"/>
                </a:lnTo>
                <a:lnTo>
                  <a:pt x="65891" y="76744"/>
                </a:lnTo>
                <a:lnTo>
                  <a:pt x="65891" y="76744"/>
                </a:lnTo>
                <a:lnTo>
                  <a:pt x="66233" y="76744"/>
                </a:lnTo>
                <a:lnTo>
                  <a:pt x="66660" y="76915"/>
                </a:lnTo>
                <a:lnTo>
                  <a:pt x="67002" y="77086"/>
                </a:lnTo>
                <a:lnTo>
                  <a:pt x="67344" y="77342"/>
                </a:lnTo>
                <a:lnTo>
                  <a:pt x="67600" y="77599"/>
                </a:lnTo>
                <a:lnTo>
                  <a:pt x="67771" y="78026"/>
                </a:lnTo>
                <a:lnTo>
                  <a:pt x="67856" y="78368"/>
                </a:lnTo>
                <a:lnTo>
                  <a:pt x="67942" y="78795"/>
                </a:lnTo>
                <a:lnTo>
                  <a:pt x="67942" y="78795"/>
                </a:lnTo>
                <a:lnTo>
                  <a:pt x="67856" y="79222"/>
                </a:lnTo>
                <a:lnTo>
                  <a:pt x="67771" y="79650"/>
                </a:lnTo>
                <a:lnTo>
                  <a:pt x="67600" y="79991"/>
                </a:lnTo>
                <a:lnTo>
                  <a:pt x="67344" y="80248"/>
                </a:lnTo>
                <a:lnTo>
                  <a:pt x="67002" y="80504"/>
                </a:lnTo>
                <a:lnTo>
                  <a:pt x="66660" y="80761"/>
                </a:lnTo>
                <a:lnTo>
                  <a:pt x="66233" y="80846"/>
                </a:lnTo>
                <a:lnTo>
                  <a:pt x="65891" y="80932"/>
                </a:lnTo>
                <a:lnTo>
                  <a:pt x="65891" y="80932"/>
                </a:lnTo>
                <a:close/>
                <a:moveTo>
                  <a:pt x="126568" y="74009"/>
                </a:moveTo>
                <a:lnTo>
                  <a:pt x="5128" y="74009"/>
                </a:lnTo>
                <a:lnTo>
                  <a:pt x="5128" y="4871"/>
                </a:lnTo>
                <a:lnTo>
                  <a:pt x="126568" y="4871"/>
                </a:lnTo>
                <a:lnTo>
                  <a:pt x="126568" y="74009"/>
                </a:lnTo>
                <a:close/>
              </a:path>
            </a:pathLst>
          </a:custGeom>
          <a:noFill/>
          <a:ln w="19050" cap="flat" cmpd="sng">
            <a:solidFill>
              <a:srgbClr val="EAAA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443;p14">
            <a:extLst>
              <a:ext uri="{FF2B5EF4-FFF2-40B4-BE49-F238E27FC236}">
                <a16:creationId xmlns:a16="http://schemas.microsoft.com/office/drawing/2014/main" id="{E6053AC8-5EEE-1D32-0A54-BCCB36F3373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1540" y="1870633"/>
            <a:ext cx="2787865" cy="2763841"/>
          </a:xfrm>
          <a:prstGeom prst="rect">
            <a:avLst/>
          </a:prstGeom>
          <a:noFill/>
          <a:ln w="19050" cap="flat" cmpd="sng">
            <a:solidFill>
              <a:srgbClr val="D1E7B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pic>
        <p:nvPicPr>
          <p:cNvPr id="14" name="Google Shape;444;p14">
            <a:extLst>
              <a:ext uri="{FF2B5EF4-FFF2-40B4-BE49-F238E27FC236}">
                <a16:creationId xmlns:a16="http://schemas.microsoft.com/office/drawing/2014/main" id="{FA7CAF8C-5CCE-4567-C538-FDB50C46229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87815" y="3333599"/>
            <a:ext cx="3767997" cy="2498701"/>
          </a:xfrm>
          <a:prstGeom prst="rect">
            <a:avLst/>
          </a:prstGeom>
          <a:noFill/>
          <a:ln w="19050" cap="flat" cmpd="sng">
            <a:solidFill>
              <a:srgbClr val="F3D57A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15" name="Google Shape;445;p14">
            <a:extLst>
              <a:ext uri="{FF2B5EF4-FFF2-40B4-BE49-F238E27FC236}">
                <a16:creationId xmlns:a16="http://schemas.microsoft.com/office/drawing/2014/main" id="{5CB05388-59F5-E51D-8547-DE415A8990BF}"/>
              </a:ext>
            </a:extLst>
          </p:cNvPr>
          <p:cNvSpPr txBox="1"/>
          <p:nvPr/>
        </p:nvSpPr>
        <p:spPr>
          <a:xfrm>
            <a:off x="384705" y="6001632"/>
            <a:ext cx="3702543" cy="34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sng" strike="noStrike" cap="none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http://mapwv.gov/dotplans/</a:t>
            </a:r>
            <a:endParaRPr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917544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E9DC5-F083-643A-EFCC-3493B3B9D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a black border&#10;&#10;AI-generated content may be incorrect.">
            <a:extLst>
              <a:ext uri="{FF2B5EF4-FFF2-40B4-BE49-F238E27FC236}">
                <a16:creationId xmlns:a16="http://schemas.microsoft.com/office/drawing/2014/main" id="{B042A306-CFC7-8E55-83D9-98BC388007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2" name="Google Shape;356;p2">
            <a:extLst>
              <a:ext uri="{FF2B5EF4-FFF2-40B4-BE49-F238E27FC236}">
                <a16:creationId xmlns:a16="http://schemas.microsoft.com/office/drawing/2014/main" id="{03BAA5C1-AF27-B090-E60D-5A83A0B3D83C}"/>
              </a:ext>
            </a:extLst>
          </p:cNvPr>
          <p:cNvCxnSpPr>
            <a:cxnSpLocks/>
          </p:cNvCxnSpPr>
          <p:nvPr/>
        </p:nvCxnSpPr>
        <p:spPr>
          <a:xfrm>
            <a:off x="4340865" y="4707010"/>
            <a:ext cx="3417984" cy="0"/>
          </a:xfrm>
          <a:prstGeom prst="straightConnector1">
            <a:avLst/>
          </a:prstGeom>
          <a:noFill/>
          <a:ln w="28575" cap="flat" cmpd="sng">
            <a:solidFill>
              <a:srgbClr val="EAAA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15B2334-271F-B94B-7325-CE62053654D5}"/>
              </a:ext>
            </a:extLst>
          </p:cNvPr>
          <p:cNvSpPr txBox="1"/>
          <p:nvPr/>
        </p:nvSpPr>
        <p:spPr>
          <a:xfrm>
            <a:off x="2347807" y="3242649"/>
            <a:ext cx="740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002855"/>
                </a:solidFill>
                <a:latin typeface="Config Variable Condensed Black Condensed" pitchFamily="2" charset="77"/>
              </a:rPr>
              <a:t>Project Operation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FF0B08-3C39-91B1-8276-196FA250BEF2}"/>
              </a:ext>
            </a:extLst>
          </p:cNvPr>
          <p:cNvSpPr txBox="1"/>
          <p:nvPr/>
        </p:nvSpPr>
        <p:spPr>
          <a:xfrm>
            <a:off x="2393950" y="1910303"/>
            <a:ext cx="7404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AA00"/>
                </a:solidFill>
                <a:latin typeface="Config Variable Condensed Black Condensed" pitchFamily="2" charset="77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879932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VU-GeneralBrand-Template" id="{BBCB01D6-5043-A248-9374-98677B9BAC3F}" vid="{48847DF9-0217-4C4C-AF1F-68F6BF654F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WVU-GeneralBrand-Template</Template>
  <TotalTime>815</TotalTime>
  <Words>740</Words>
  <Application>Microsoft Office PowerPoint</Application>
  <PresentationFormat>Widescreen</PresentationFormat>
  <Paragraphs>181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Aptos</vt:lpstr>
      <vt:lpstr>Aptos Display</vt:lpstr>
      <vt:lpstr>Arial</vt:lpstr>
      <vt:lpstr>Bebas Neue</vt:lpstr>
      <vt:lpstr>Calibri</vt:lpstr>
      <vt:lpstr>Catamaran</vt:lpstr>
      <vt:lpstr>Config Variable</vt:lpstr>
      <vt:lpstr>Config Variable Condensed Black Condensed</vt:lpstr>
      <vt:lpstr>Montserrat</vt:lpstr>
      <vt:lpstr>Montserrat ExtraBold</vt:lpstr>
      <vt:lpstr>Montserrat SemiBold</vt:lpstr>
      <vt:lpstr>Office Theme</vt:lpstr>
      <vt:lpstr>WV DOT  Scanning Project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Annaka Exley</dc:creator>
  <cp:lastModifiedBy>Annaka Exley</cp:lastModifiedBy>
  <cp:revision>4</cp:revision>
  <dcterms:created xsi:type="dcterms:W3CDTF">2025-11-19T02:26:53Z</dcterms:created>
  <dcterms:modified xsi:type="dcterms:W3CDTF">2025-11-20T16:34:39Z</dcterms:modified>
</cp:coreProperties>
</file>