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1738" r:id="rId20"/>
    <p:sldId id="276" r:id="rId21"/>
    <p:sldId id="277" r:id="rId22"/>
    <p:sldId id="273" r:id="rId23"/>
  </p:sldIdLst>
  <p:sldSz cx="9144000" cy="5143500" type="screen16x9"/>
  <p:notesSz cx="6858000" cy="9144000"/>
  <p:embeddedFontLst>
    <p:embeddedFont>
      <p:font typeface="Figtree" panose="020B0604020202020204" charset="0"/>
      <p:regular r:id="rId25"/>
      <p:bold r:id="rId26"/>
      <p:italic r:id="rId27"/>
      <p:boldItalic r:id="rId28"/>
    </p:embeddedFont>
    <p:embeddedFont>
      <p:font typeface="Figtree Light" panose="020B0604020202020204" charset="0"/>
      <p:regular r:id="rId29"/>
      <p:bold r:id="rId30"/>
      <p:italic r:id="rId31"/>
      <p:boldItalic r:id="rId32"/>
    </p:embeddedFont>
    <p:embeddedFont>
      <p:font typeface="Jost" panose="020B0604020202020204" charset="0"/>
      <p:regular r:id="rId33"/>
      <p:bold r:id="rId34"/>
      <p:italic r:id="rId35"/>
      <p:boldItalic r:id="rId36"/>
    </p:embeddedFont>
    <p:embeddedFont>
      <p:font typeface="Jost Light" panose="020B0604020202020204" charset="0"/>
      <p:regular r:id="rId37"/>
      <p:bold r:id="rId38"/>
      <p:italic r:id="rId39"/>
      <p:boldItalic r:id="rId40"/>
    </p:embeddedFont>
    <p:embeddedFont>
      <p:font typeface="Lustria"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C27A00-BC5F-C0CD-6075-2365524E692E}" name="Joe Zissman" initials="JZ" userId="S::jzissman@camsys.com::c3cc3974-a473-4948-88f1-769a2fdda5b8" providerId="AD"/>
  <p188:author id="{E2CCBD3A-1DD8-7A25-D8B1-5C26332FA249}" name="John Kaliski" initials="JK" userId="S::JKALISKI@camsys.com::130ed083-aed2-4753-b2d0-9ddffc48b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00" d="100"/>
          <a:sy n="100" d="100"/>
        </p:scale>
        <p:origin x="1146" y="6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47" Type="http://schemas.microsoft.com/office/2018/10/relationships/authors" Target="author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McCall" userId="e3c66b19-670b-4609-80d5-e8abc7fa3188" providerId="ADAL" clId="{9317B8A2-4309-46D4-847A-6EEBF7F6E3AF}"/>
    <pc:docChg chg="modSld">
      <pc:chgData name="Nicole McCall" userId="e3c66b19-670b-4609-80d5-e8abc7fa3188" providerId="ADAL" clId="{9317B8A2-4309-46D4-847A-6EEBF7F6E3AF}" dt="2026-04-16T17:54:29.951" v="1" actId="403"/>
      <pc:docMkLst>
        <pc:docMk/>
      </pc:docMkLst>
      <pc:sldChg chg="modSp mod">
        <pc:chgData name="Nicole McCall" userId="e3c66b19-670b-4609-80d5-e8abc7fa3188" providerId="ADAL" clId="{9317B8A2-4309-46D4-847A-6EEBF7F6E3AF}" dt="2026-04-16T17:54:29.951" v="1" actId="403"/>
        <pc:sldMkLst>
          <pc:docMk/>
          <pc:sldMk cId="3692657418" sldId="1738"/>
        </pc:sldMkLst>
        <pc:spChg chg="mod">
          <ac:chgData name="Nicole McCall" userId="e3c66b19-670b-4609-80d5-e8abc7fa3188" providerId="ADAL" clId="{9317B8A2-4309-46D4-847A-6EEBF7F6E3AF}" dt="2026-04-16T17:54:29.951" v="1" actId="403"/>
          <ac:spMkLst>
            <pc:docMk/>
            <pc:sldMk cId="3692657418" sldId="1738"/>
            <ac:spMk id="26" creationId="{3D180C38-9146-FD8C-2875-B667487897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7a7ff4e1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7a7ff4e1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7a7ff4e190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37a7ff4e190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7ad0349e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37ad0349e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7ad0349e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7ad0349e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7ad0349ed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37ad0349ed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cd479271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3cd479271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48c65924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348c65924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49016df3a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49016df3a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d36a2f43c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3d36a2f43c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49016df3a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349016df3a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7a7ff4e190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7a7ff4e190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7a7ff4e190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37a7ff4e190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d287bfed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3d287bfed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d287bfee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d287bfee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d2bfb71b6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3d2bfb71b6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d2bfb71b65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d2bfb71b65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d2bfb71b65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3d2bfb71b65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37a7ff4e190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37a7ff4e190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Alt 1">
  <p:cSld name="CUSTOM_7_1_1_1_1_1_1_1_1_1_1_1_1_1_1_1_1">
    <p:spTree>
      <p:nvGrpSpPr>
        <p:cNvPr id="1" name="Shape 55"/>
        <p:cNvGrpSpPr/>
        <p:nvPr/>
      </p:nvGrpSpPr>
      <p:grpSpPr>
        <a:xfrm>
          <a:off x="0" y="0"/>
          <a:ext cx="0" cy="0"/>
          <a:chOff x="0" y="0"/>
          <a:chExt cx="0" cy="0"/>
        </a:xfrm>
      </p:grpSpPr>
      <p:pic>
        <p:nvPicPr>
          <p:cNvPr id="56" name="Google Shape;56;p14"/>
          <p:cNvPicPr preferRelativeResize="0"/>
          <p:nvPr/>
        </p:nvPicPr>
        <p:blipFill>
          <a:blip r:embed="rId2">
            <a:alphaModFix/>
          </a:blip>
          <a:stretch>
            <a:fillRect/>
          </a:stretch>
        </p:blipFill>
        <p:spPr>
          <a:xfrm>
            <a:off x="0" y="0"/>
            <a:ext cx="9144003" cy="5143501"/>
          </a:xfrm>
          <a:prstGeom prst="rect">
            <a:avLst/>
          </a:prstGeom>
          <a:noFill/>
          <a:ln>
            <a:noFill/>
          </a:ln>
        </p:spPr>
      </p:pic>
      <p:sp>
        <p:nvSpPr>
          <p:cNvPr id="57" name="Google Shape;57;p14"/>
          <p:cNvSpPr txBox="1">
            <a:spLocks noGrp="1"/>
          </p:cNvSpPr>
          <p:nvPr>
            <p:ph type="subTitle" idx="1"/>
          </p:nvPr>
        </p:nvSpPr>
        <p:spPr>
          <a:xfrm>
            <a:off x="228225" y="1298200"/>
            <a:ext cx="2712000" cy="174300"/>
          </a:xfrm>
          <a:prstGeom prst="rect">
            <a:avLst/>
          </a:prstGeom>
        </p:spPr>
        <p:txBody>
          <a:bodyPr spcFirstLastPara="1" wrap="square" lIns="0" tIns="0" rIns="0" bIns="0" anchor="t" anchorCtr="0">
            <a:sp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58" name="Google Shape;58;p14"/>
          <p:cNvSpPr txBox="1">
            <a:spLocks noGrp="1"/>
          </p:cNvSpPr>
          <p:nvPr>
            <p:ph type="title"/>
          </p:nvPr>
        </p:nvSpPr>
        <p:spPr>
          <a:xfrm>
            <a:off x="228225" y="4579187"/>
            <a:ext cx="7310400" cy="405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Figtree Light"/>
              <a:buNone/>
              <a:defRPr sz="800">
                <a:latin typeface="Figtree Light"/>
                <a:ea typeface="Figtree Light"/>
                <a:cs typeface="Figtree Light"/>
                <a:sym typeface="Figtree Light"/>
              </a:defRPr>
            </a:lvl1pPr>
            <a:lvl2pPr lvl="1">
              <a:spcBef>
                <a:spcPts val="0"/>
              </a:spcBef>
              <a:spcAft>
                <a:spcPts val="0"/>
              </a:spcAft>
              <a:buClr>
                <a:schemeClr val="dk1"/>
              </a:buClr>
              <a:buSzPts val="1400"/>
              <a:buNone/>
              <a:defRPr/>
            </a:lvl2pPr>
            <a:lvl3pPr lvl="2">
              <a:spcBef>
                <a:spcPts val="0"/>
              </a:spcBef>
              <a:spcAft>
                <a:spcPts val="0"/>
              </a:spcAft>
              <a:buClr>
                <a:schemeClr val="dk1"/>
              </a:buClr>
              <a:buSzPts val="1400"/>
              <a:buNone/>
              <a:defRPr/>
            </a:lvl3pPr>
            <a:lvl4pPr lvl="3">
              <a:spcBef>
                <a:spcPts val="0"/>
              </a:spcBef>
              <a:spcAft>
                <a:spcPts val="0"/>
              </a:spcAft>
              <a:buClr>
                <a:schemeClr val="dk1"/>
              </a:buClr>
              <a:buSzPts val="1400"/>
              <a:buNone/>
              <a:defRPr/>
            </a:lvl4pPr>
            <a:lvl5pPr lvl="4">
              <a:spcBef>
                <a:spcPts val="0"/>
              </a:spcBef>
              <a:spcAft>
                <a:spcPts val="0"/>
              </a:spcAft>
              <a:buClr>
                <a:schemeClr val="dk1"/>
              </a:buClr>
              <a:buSzPts val="1400"/>
              <a:buNone/>
              <a:defRPr/>
            </a:lvl5pPr>
            <a:lvl6pPr lvl="5">
              <a:spcBef>
                <a:spcPts val="0"/>
              </a:spcBef>
              <a:spcAft>
                <a:spcPts val="0"/>
              </a:spcAft>
              <a:buClr>
                <a:schemeClr val="dk1"/>
              </a:buClr>
              <a:buSzPts val="1400"/>
              <a:buNone/>
              <a:defRPr/>
            </a:lvl6pPr>
            <a:lvl7pPr lvl="6">
              <a:spcBef>
                <a:spcPts val="0"/>
              </a:spcBef>
              <a:spcAft>
                <a:spcPts val="0"/>
              </a:spcAft>
              <a:buClr>
                <a:schemeClr val="dk1"/>
              </a:buClr>
              <a:buSzPts val="1400"/>
              <a:buNone/>
              <a:defRPr/>
            </a:lvl7pPr>
            <a:lvl8pPr lvl="7">
              <a:spcBef>
                <a:spcPts val="0"/>
              </a:spcBef>
              <a:spcAft>
                <a:spcPts val="0"/>
              </a:spcAft>
              <a:buClr>
                <a:schemeClr val="dk1"/>
              </a:buClr>
              <a:buSzPts val="1400"/>
              <a:buNone/>
              <a:defRPr/>
            </a:lvl8pPr>
            <a:lvl9pPr lvl="8">
              <a:spcBef>
                <a:spcPts val="0"/>
              </a:spcBef>
              <a:spcAft>
                <a:spcPts val="0"/>
              </a:spcAft>
              <a:buClr>
                <a:schemeClr val="dk1"/>
              </a:buClr>
              <a:buSzPts val="1400"/>
              <a:buNone/>
              <a:defRPr/>
            </a:lvl9pPr>
          </a:lstStyle>
          <a:p>
            <a:endParaRPr/>
          </a:p>
        </p:txBody>
      </p:sp>
      <p:sp>
        <p:nvSpPr>
          <p:cNvPr id="59" name="Google Shape;59;p14"/>
          <p:cNvSpPr txBox="1">
            <a:spLocks noGrp="1"/>
          </p:cNvSpPr>
          <p:nvPr>
            <p:ph type="subTitle" idx="2"/>
          </p:nvPr>
        </p:nvSpPr>
        <p:spPr>
          <a:xfrm>
            <a:off x="228225" y="2260925"/>
            <a:ext cx="5340300" cy="267000"/>
          </a:xfrm>
          <a:prstGeom prst="rect">
            <a:avLst/>
          </a:prstGeom>
        </p:spPr>
        <p:txBody>
          <a:bodyPr spcFirstLastPara="1" wrap="square" lIns="0" tIns="0" rIns="0" bIns="0" anchor="t" anchorCtr="0">
            <a:spAutoFit/>
          </a:bodyPr>
          <a:lstStyle>
            <a:lvl1pPr lvl="0">
              <a:spcBef>
                <a:spcPts val="0"/>
              </a:spcBef>
              <a:spcAft>
                <a:spcPts val="0"/>
              </a:spcAft>
              <a:buNone/>
              <a:defRPr sz="1200">
                <a:solidFill>
                  <a:schemeClr val="dk2"/>
                </a:solidFill>
              </a:defRPr>
            </a:lvl1pPr>
            <a:lvl2pPr lvl="1">
              <a:spcBef>
                <a:spcPts val="0"/>
              </a:spcBef>
              <a:spcAft>
                <a:spcPts val="0"/>
              </a:spcAft>
              <a:buNone/>
              <a:defRPr sz="1200">
                <a:solidFill>
                  <a:schemeClr val="dk2"/>
                </a:solidFill>
              </a:defRPr>
            </a:lvl2pPr>
            <a:lvl3pPr lvl="2">
              <a:spcBef>
                <a:spcPts val="0"/>
              </a:spcBef>
              <a:spcAft>
                <a:spcPts val="0"/>
              </a:spcAft>
              <a:buNone/>
              <a:defRPr sz="1200">
                <a:solidFill>
                  <a:schemeClr val="dk2"/>
                </a:solidFill>
              </a:defRPr>
            </a:lvl3pPr>
            <a:lvl4pPr lvl="3">
              <a:spcBef>
                <a:spcPts val="0"/>
              </a:spcBef>
              <a:spcAft>
                <a:spcPts val="0"/>
              </a:spcAft>
              <a:buNone/>
              <a:defRPr sz="1200">
                <a:solidFill>
                  <a:schemeClr val="dk2"/>
                </a:solidFill>
              </a:defRPr>
            </a:lvl4pPr>
            <a:lvl5pPr lvl="4">
              <a:spcBef>
                <a:spcPts val="0"/>
              </a:spcBef>
              <a:spcAft>
                <a:spcPts val="0"/>
              </a:spcAft>
              <a:buNone/>
              <a:defRPr sz="1200">
                <a:solidFill>
                  <a:schemeClr val="dk2"/>
                </a:solidFill>
              </a:defRPr>
            </a:lvl5pPr>
            <a:lvl6pPr lvl="5">
              <a:spcBef>
                <a:spcPts val="0"/>
              </a:spcBef>
              <a:spcAft>
                <a:spcPts val="0"/>
              </a:spcAft>
              <a:buNone/>
              <a:defRPr sz="1200">
                <a:solidFill>
                  <a:schemeClr val="dk2"/>
                </a:solidFill>
              </a:defRPr>
            </a:lvl6pPr>
            <a:lvl7pPr lvl="6">
              <a:spcBef>
                <a:spcPts val="0"/>
              </a:spcBef>
              <a:spcAft>
                <a:spcPts val="0"/>
              </a:spcAft>
              <a:buNone/>
              <a:defRPr sz="1200">
                <a:solidFill>
                  <a:schemeClr val="dk2"/>
                </a:solidFill>
              </a:defRPr>
            </a:lvl7pPr>
            <a:lvl8pPr lvl="7">
              <a:spcBef>
                <a:spcPts val="0"/>
              </a:spcBef>
              <a:spcAft>
                <a:spcPts val="0"/>
              </a:spcAft>
              <a:buNone/>
              <a:defRPr sz="1200">
                <a:solidFill>
                  <a:schemeClr val="dk2"/>
                </a:solidFill>
              </a:defRPr>
            </a:lvl8pPr>
            <a:lvl9pPr lvl="8">
              <a:spcBef>
                <a:spcPts val="0"/>
              </a:spcBef>
              <a:spcAft>
                <a:spcPts val="0"/>
              </a:spcAft>
              <a:buNone/>
              <a:defRPr sz="1200">
                <a:solidFill>
                  <a:schemeClr val="dk2"/>
                </a:solidFill>
              </a:defRPr>
            </a:lvl9pPr>
          </a:lstStyle>
          <a:p>
            <a:endParaRPr/>
          </a:p>
        </p:txBody>
      </p:sp>
      <p:sp>
        <p:nvSpPr>
          <p:cNvPr id="60" name="Google Shape;60;p14"/>
          <p:cNvSpPr txBox="1">
            <a:spLocks noGrp="1"/>
          </p:cNvSpPr>
          <p:nvPr>
            <p:ph type="title" idx="3"/>
          </p:nvPr>
        </p:nvSpPr>
        <p:spPr>
          <a:xfrm>
            <a:off x="189618" y="1545733"/>
            <a:ext cx="8278500" cy="1444200"/>
          </a:xfrm>
          <a:prstGeom prst="rect">
            <a:avLst/>
          </a:prstGeom>
        </p:spPr>
        <p:txBody>
          <a:bodyPr spcFirstLastPara="1" wrap="square" lIns="0" tIns="91425" rIns="91425" bIns="91425" anchor="t" anchorCtr="0">
            <a:noAutofit/>
          </a:bodyPr>
          <a:lstStyle>
            <a:lvl1pPr lvl="0">
              <a:lnSpc>
                <a:spcPct val="80000"/>
              </a:lnSpc>
              <a:spcBef>
                <a:spcPts val="0"/>
              </a:spcBef>
              <a:spcAft>
                <a:spcPts val="0"/>
              </a:spcAft>
              <a:buClr>
                <a:schemeClr val="dk1"/>
              </a:buClr>
              <a:buSzPts val="8000"/>
              <a:buFont typeface="Figtree"/>
              <a:buNone/>
              <a:defRPr sz="8000"/>
            </a:lvl1pPr>
            <a:lvl2pPr lvl="1">
              <a:spcBef>
                <a:spcPts val="0"/>
              </a:spcBef>
              <a:spcAft>
                <a:spcPts val="0"/>
              </a:spcAft>
              <a:buClr>
                <a:schemeClr val="dk1"/>
              </a:buClr>
              <a:buSzPts val="8000"/>
              <a:buNone/>
              <a:defRPr sz="8000">
                <a:solidFill>
                  <a:schemeClr val="dk1"/>
                </a:solidFill>
              </a:defRPr>
            </a:lvl2pPr>
            <a:lvl3pPr lvl="2">
              <a:spcBef>
                <a:spcPts val="0"/>
              </a:spcBef>
              <a:spcAft>
                <a:spcPts val="0"/>
              </a:spcAft>
              <a:buClr>
                <a:schemeClr val="dk1"/>
              </a:buClr>
              <a:buSzPts val="8000"/>
              <a:buNone/>
              <a:defRPr sz="8000">
                <a:solidFill>
                  <a:schemeClr val="dk1"/>
                </a:solidFill>
              </a:defRPr>
            </a:lvl3pPr>
            <a:lvl4pPr lvl="3">
              <a:spcBef>
                <a:spcPts val="0"/>
              </a:spcBef>
              <a:spcAft>
                <a:spcPts val="0"/>
              </a:spcAft>
              <a:buClr>
                <a:schemeClr val="dk1"/>
              </a:buClr>
              <a:buSzPts val="8000"/>
              <a:buNone/>
              <a:defRPr sz="8000">
                <a:solidFill>
                  <a:schemeClr val="dk1"/>
                </a:solidFill>
              </a:defRPr>
            </a:lvl4pPr>
            <a:lvl5pPr lvl="4">
              <a:spcBef>
                <a:spcPts val="0"/>
              </a:spcBef>
              <a:spcAft>
                <a:spcPts val="0"/>
              </a:spcAft>
              <a:buClr>
                <a:schemeClr val="dk1"/>
              </a:buClr>
              <a:buSzPts val="8000"/>
              <a:buNone/>
              <a:defRPr sz="8000">
                <a:solidFill>
                  <a:schemeClr val="dk1"/>
                </a:solidFill>
              </a:defRPr>
            </a:lvl5pPr>
            <a:lvl6pPr lvl="5">
              <a:spcBef>
                <a:spcPts val="0"/>
              </a:spcBef>
              <a:spcAft>
                <a:spcPts val="0"/>
              </a:spcAft>
              <a:buClr>
                <a:schemeClr val="dk1"/>
              </a:buClr>
              <a:buSzPts val="8000"/>
              <a:buNone/>
              <a:defRPr sz="8000">
                <a:solidFill>
                  <a:schemeClr val="dk1"/>
                </a:solidFill>
              </a:defRPr>
            </a:lvl6pPr>
            <a:lvl7pPr lvl="6">
              <a:spcBef>
                <a:spcPts val="0"/>
              </a:spcBef>
              <a:spcAft>
                <a:spcPts val="0"/>
              </a:spcAft>
              <a:buClr>
                <a:schemeClr val="dk1"/>
              </a:buClr>
              <a:buSzPts val="8000"/>
              <a:buNone/>
              <a:defRPr sz="8000">
                <a:solidFill>
                  <a:schemeClr val="dk1"/>
                </a:solidFill>
              </a:defRPr>
            </a:lvl7pPr>
            <a:lvl8pPr lvl="7">
              <a:spcBef>
                <a:spcPts val="0"/>
              </a:spcBef>
              <a:spcAft>
                <a:spcPts val="0"/>
              </a:spcAft>
              <a:buClr>
                <a:schemeClr val="dk1"/>
              </a:buClr>
              <a:buSzPts val="8000"/>
              <a:buNone/>
              <a:defRPr sz="8000">
                <a:solidFill>
                  <a:schemeClr val="dk1"/>
                </a:solidFill>
              </a:defRPr>
            </a:lvl8pPr>
            <a:lvl9pPr lvl="8">
              <a:spcBef>
                <a:spcPts val="0"/>
              </a:spcBef>
              <a:spcAft>
                <a:spcPts val="0"/>
              </a:spcAft>
              <a:buClr>
                <a:schemeClr val="dk1"/>
              </a:buClr>
              <a:buSzPts val="8000"/>
              <a:buNone/>
              <a:defRPr sz="80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 Alt 3" preserve="1">
  <p:cSld name="1_Quote - Alt 3">
    <p:spTree>
      <p:nvGrpSpPr>
        <p:cNvPr id="1" name="Shape 146"/>
        <p:cNvGrpSpPr/>
        <p:nvPr/>
      </p:nvGrpSpPr>
      <p:grpSpPr>
        <a:xfrm>
          <a:off x="0" y="0"/>
          <a:ext cx="0" cy="0"/>
          <a:chOff x="0" y="0"/>
          <a:chExt cx="0" cy="0"/>
        </a:xfrm>
      </p:grpSpPr>
      <p:sp>
        <p:nvSpPr>
          <p:cNvPr id="147" name="Google Shape;147;p22"/>
          <p:cNvSpPr/>
          <p:nvPr/>
        </p:nvSpPr>
        <p:spPr>
          <a:xfrm>
            <a:off x="0" y="0"/>
            <a:ext cx="3776100" cy="37761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8" name="Google Shape;148;p22"/>
          <p:cNvSpPr/>
          <p:nvPr/>
        </p:nvSpPr>
        <p:spPr>
          <a:xfrm rot="10800000">
            <a:off x="4314824" y="250"/>
            <a:ext cx="482525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9" name="Google Shape;149;p2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0" name="Google Shape;150;p22"/>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1" name="Google Shape;151;p22"/>
          <p:cNvSpPr txBox="1">
            <a:spLocks noGrp="1"/>
          </p:cNvSpPr>
          <p:nvPr>
            <p:ph type="title" idx="3"/>
          </p:nvPr>
        </p:nvSpPr>
        <p:spPr>
          <a:xfrm>
            <a:off x="228600" y="457200"/>
            <a:ext cx="3432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52" name="Google Shape;152;p22"/>
          <p:cNvSpPr txBox="1">
            <a:spLocks noGrp="1"/>
          </p:cNvSpPr>
          <p:nvPr>
            <p:ph type="subTitle" idx="1"/>
          </p:nvPr>
        </p:nvSpPr>
        <p:spPr>
          <a:xfrm>
            <a:off x="230075" y="882000"/>
            <a:ext cx="3716700" cy="1122000"/>
          </a:xfrm>
          <a:prstGeom prst="rect">
            <a:avLst/>
          </a:prstGeom>
        </p:spPr>
        <p:txBody>
          <a:bodyPr spcFirstLastPara="1" wrap="square" lIns="0" tIns="0" rIns="0" bIns="0" anchor="t" anchorCtr="0">
            <a:sp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53" name="Google Shape;153;p22"/>
          <p:cNvSpPr txBox="1">
            <a:spLocks noGrp="1"/>
          </p:cNvSpPr>
          <p:nvPr>
            <p:ph type="body" idx="4"/>
          </p:nvPr>
        </p:nvSpPr>
        <p:spPr>
          <a:xfrm>
            <a:off x="230075" y="3492500"/>
            <a:ext cx="3462600" cy="7140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54" name="Google Shape;154;p22"/>
          <p:cNvSpPr>
            <a:spLocks noGrp="1"/>
          </p:cNvSpPr>
          <p:nvPr>
            <p:ph type="pic" idx="5"/>
          </p:nvPr>
        </p:nvSpPr>
        <p:spPr>
          <a:xfrm>
            <a:off x="5520400" y="921875"/>
            <a:ext cx="2724900" cy="3293100"/>
          </a:xfrm>
          <a:prstGeom prst="rect">
            <a:avLst/>
          </a:prstGeom>
          <a:noFill/>
          <a:ln>
            <a:noFill/>
          </a:ln>
        </p:spPr>
        <p:txBody>
          <a:bodyPr/>
          <a:lstStyle/>
          <a:p>
            <a:endParaRPr lang="en-US"/>
          </a:p>
        </p:txBody>
      </p:sp>
    </p:spTree>
    <p:extLst>
      <p:ext uri="{BB962C8B-B14F-4D97-AF65-F5344CB8AC3E}">
        <p14:creationId xmlns:p14="http://schemas.microsoft.com/office/powerpoint/2010/main" val="156442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 Alt 2">
  <p:cSld name="CUSTOM_8_1_1_1_1_1_1_1_1_1_1_1_1_1_1_1_1_1_1_1_1_1_1">
    <p:spTree>
      <p:nvGrpSpPr>
        <p:cNvPr id="1" name="Shape 155"/>
        <p:cNvGrpSpPr/>
        <p:nvPr/>
      </p:nvGrpSpPr>
      <p:grpSpPr>
        <a:xfrm>
          <a:off x="0" y="0"/>
          <a:ext cx="0" cy="0"/>
          <a:chOff x="0" y="0"/>
          <a:chExt cx="0" cy="0"/>
        </a:xfrm>
      </p:grpSpPr>
      <p:sp>
        <p:nvSpPr>
          <p:cNvPr id="156" name="Google Shape;156;p23"/>
          <p:cNvSpPr/>
          <p:nvPr/>
        </p:nvSpPr>
        <p:spPr>
          <a:xfrm rot="8100000">
            <a:off x="1338758" y="1905656"/>
            <a:ext cx="6464087" cy="6464087"/>
          </a:xfrm>
          <a:prstGeom prst="rtTriangle">
            <a:avLst/>
          </a:prstGeom>
          <a:gradFill>
            <a:gsLst>
              <a:gs pos="0">
                <a:schemeClr val="lt2"/>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157" name="Google Shape;157;p23"/>
          <p:cNvSpPr/>
          <p:nvPr/>
        </p:nvSpPr>
        <p:spPr>
          <a:xfrm rot="-2700000">
            <a:off x="3109572" y="-1459928"/>
            <a:ext cx="2922755" cy="2922755"/>
          </a:xfrm>
          <a:prstGeom prst="rtTriangle">
            <a:avLst/>
          </a:prstGeom>
          <a:gradFill>
            <a:gsLst>
              <a:gs pos="0">
                <a:schemeClr val="accent5"/>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158" name="Google Shape;158;p23"/>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59" name="Google Shape;159;p23"/>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60" name="Google Shape;160;p23"/>
          <p:cNvSpPr txBox="1">
            <a:spLocks noGrp="1"/>
          </p:cNvSpPr>
          <p:nvPr>
            <p:ph type="subTitle" idx="1"/>
          </p:nvPr>
        </p:nvSpPr>
        <p:spPr>
          <a:xfrm>
            <a:off x="230075" y="1548047"/>
            <a:ext cx="4653900" cy="303900"/>
          </a:xfrm>
          <a:prstGeom prst="rect">
            <a:avLst/>
          </a:prstGeom>
        </p:spPr>
        <p:txBody>
          <a:bodyPr spcFirstLastPara="1" wrap="square" lIns="0" tIns="0" rIns="0" bIns="0" anchor="ctr" anchorCtr="0">
            <a:noAutofit/>
          </a:bodyPr>
          <a:lstStyle>
            <a:lvl1pPr lvl="0">
              <a:spcBef>
                <a:spcPts val="0"/>
              </a:spcBef>
              <a:spcAft>
                <a:spcPts val="0"/>
              </a:spcAft>
              <a:buNone/>
              <a:defRPr>
                <a:latin typeface="Jost"/>
                <a:ea typeface="Jost"/>
                <a:cs typeface="Jost"/>
                <a:sym typeface="Jost"/>
              </a:defRPr>
            </a:lvl1pPr>
            <a:lvl2pPr lvl="1">
              <a:spcBef>
                <a:spcPts val="0"/>
              </a:spcBef>
              <a:spcAft>
                <a:spcPts val="0"/>
              </a:spcAft>
              <a:buNone/>
              <a:defRPr>
                <a:latin typeface="Jost"/>
                <a:ea typeface="Jost"/>
                <a:cs typeface="Jost"/>
                <a:sym typeface="Jost"/>
              </a:defRPr>
            </a:lvl2pPr>
            <a:lvl3pPr lvl="2">
              <a:spcBef>
                <a:spcPts val="0"/>
              </a:spcBef>
              <a:spcAft>
                <a:spcPts val="0"/>
              </a:spcAft>
              <a:buNone/>
              <a:defRPr>
                <a:latin typeface="Jost"/>
                <a:ea typeface="Jost"/>
                <a:cs typeface="Jost"/>
                <a:sym typeface="Jost"/>
              </a:defRPr>
            </a:lvl3pPr>
            <a:lvl4pPr lvl="3">
              <a:spcBef>
                <a:spcPts val="0"/>
              </a:spcBef>
              <a:spcAft>
                <a:spcPts val="0"/>
              </a:spcAft>
              <a:buNone/>
              <a:defRPr>
                <a:latin typeface="Jost"/>
                <a:ea typeface="Jost"/>
                <a:cs typeface="Jost"/>
                <a:sym typeface="Jost"/>
              </a:defRPr>
            </a:lvl4pPr>
            <a:lvl5pPr lvl="4">
              <a:spcBef>
                <a:spcPts val="0"/>
              </a:spcBef>
              <a:spcAft>
                <a:spcPts val="0"/>
              </a:spcAft>
              <a:buNone/>
              <a:defRPr>
                <a:latin typeface="Jost"/>
                <a:ea typeface="Jost"/>
                <a:cs typeface="Jost"/>
                <a:sym typeface="Jost"/>
              </a:defRPr>
            </a:lvl5pPr>
            <a:lvl6pPr lvl="5">
              <a:spcBef>
                <a:spcPts val="0"/>
              </a:spcBef>
              <a:spcAft>
                <a:spcPts val="0"/>
              </a:spcAft>
              <a:buNone/>
              <a:defRPr>
                <a:latin typeface="Jost"/>
                <a:ea typeface="Jost"/>
                <a:cs typeface="Jost"/>
                <a:sym typeface="Jost"/>
              </a:defRPr>
            </a:lvl6pPr>
            <a:lvl7pPr lvl="6">
              <a:spcBef>
                <a:spcPts val="0"/>
              </a:spcBef>
              <a:spcAft>
                <a:spcPts val="0"/>
              </a:spcAft>
              <a:buNone/>
              <a:defRPr>
                <a:latin typeface="Jost"/>
                <a:ea typeface="Jost"/>
                <a:cs typeface="Jost"/>
                <a:sym typeface="Jost"/>
              </a:defRPr>
            </a:lvl7pPr>
            <a:lvl8pPr lvl="7">
              <a:spcBef>
                <a:spcPts val="0"/>
              </a:spcBef>
              <a:spcAft>
                <a:spcPts val="0"/>
              </a:spcAft>
              <a:buNone/>
              <a:defRPr>
                <a:latin typeface="Jost"/>
                <a:ea typeface="Jost"/>
                <a:cs typeface="Jost"/>
                <a:sym typeface="Jost"/>
              </a:defRPr>
            </a:lvl8pPr>
            <a:lvl9pPr lvl="8">
              <a:spcBef>
                <a:spcPts val="0"/>
              </a:spcBef>
              <a:spcAft>
                <a:spcPts val="0"/>
              </a:spcAft>
              <a:buNone/>
              <a:defRPr>
                <a:latin typeface="Jost"/>
                <a:ea typeface="Jost"/>
                <a:cs typeface="Jost"/>
                <a:sym typeface="Jost"/>
              </a:defRPr>
            </a:lvl9pPr>
          </a:lstStyle>
          <a:p>
            <a:endParaRPr/>
          </a:p>
        </p:txBody>
      </p:sp>
      <p:sp>
        <p:nvSpPr>
          <p:cNvPr id="161" name="Google Shape;161;p23"/>
          <p:cNvSpPr txBox="1">
            <a:spLocks noGrp="1"/>
          </p:cNvSpPr>
          <p:nvPr>
            <p:ph type="title" idx="3"/>
          </p:nvPr>
        </p:nvSpPr>
        <p:spPr>
          <a:xfrm>
            <a:off x="228600" y="1960022"/>
            <a:ext cx="7224600" cy="12651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4500"/>
            </a:lvl1pPr>
            <a:lvl2pPr lvl="1">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2pPr>
            <a:lvl3pPr lvl="2">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3pPr>
            <a:lvl4pPr lvl="3">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4pPr>
            <a:lvl5pPr lvl="4">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5pPr>
            <a:lvl6pPr lvl="5">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6pPr>
            <a:lvl7pPr lvl="6">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7pPr>
            <a:lvl8pPr lvl="7">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8pPr>
            <a:lvl9pPr lvl="8">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rt">
  <p:cSld name="CUSTOM_8_1_1_1_1_1_1_1_1_1_1_1_1_1_1_1_1_1_1_1_1_1_1_1">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64" name="Google Shape;164;p24"/>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65" name="Google Shape;165;p24"/>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66" name="Google Shape;166;p24"/>
          <p:cNvSpPr txBox="1">
            <a:spLocks noGrp="1"/>
          </p:cNvSpPr>
          <p:nvPr>
            <p:ph type="subTitle" idx="1"/>
          </p:nvPr>
        </p:nvSpPr>
        <p:spPr>
          <a:xfrm>
            <a:off x="1638400"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67" name="Google Shape;167;p24"/>
          <p:cNvSpPr txBox="1">
            <a:spLocks noGrp="1"/>
          </p:cNvSpPr>
          <p:nvPr>
            <p:ph type="subTitle" idx="4"/>
          </p:nvPr>
        </p:nvSpPr>
        <p:spPr>
          <a:xfrm>
            <a:off x="3099713"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68" name="Google Shape;168;p24"/>
          <p:cNvSpPr txBox="1">
            <a:spLocks noGrp="1"/>
          </p:cNvSpPr>
          <p:nvPr>
            <p:ph type="subTitle" idx="5"/>
          </p:nvPr>
        </p:nvSpPr>
        <p:spPr>
          <a:xfrm>
            <a:off x="4563613"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69" name="Google Shape;169;p24"/>
          <p:cNvSpPr txBox="1">
            <a:spLocks noGrp="1"/>
          </p:cNvSpPr>
          <p:nvPr>
            <p:ph type="subTitle" idx="6"/>
          </p:nvPr>
        </p:nvSpPr>
        <p:spPr>
          <a:xfrm>
            <a:off x="6024925"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70" name="Google Shape;170;p24"/>
          <p:cNvSpPr txBox="1">
            <a:spLocks noGrp="1"/>
          </p:cNvSpPr>
          <p:nvPr>
            <p:ph type="subTitle" idx="7"/>
          </p:nvPr>
        </p:nvSpPr>
        <p:spPr>
          <a:xfrm>
            <a:off x="7521175" y="1547546"/>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71" name="Google Shape;171;p24"/>
          <p:cNvSpPr txBox="1">
            <a:spLocks noGrp="1"/>
          </p:cNvSpPr>
          <p:nvPr>
            <p:ph type="subTitle" idx="8"/>
          </p:nvPr>
        </p:nvSpPr>
        <p:spPr>
          <a:xfrm>
            <a:off x="381000" y="2131483"/>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2" name="Google Shape;172;p24"/>
          <p:cNvSpPr txBox="1">
            <a:spLocks noGrp="1"/>
          </p:cNvSpPr>
          <p:nvPr>
            <p:ph type="subTitle" idx="9"/>
          </p:nvPr>
        </p:nvSpPr>
        <p:spPr>
          <a:xfrm>
            <a:off x="381000" y="2687933"/>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3" name="Google Shape;173;p24"/>
          <p:cNvSpPr txBox="1">
            <a:spLocks noGrp="1"/>
          </p:cNvSpPr>
          <p:nvPr>
            <p:ph type="subTitle" idx="13"/>
          </p:nvPr>
        </p:nvSpPr>
        <p:spPr>
          <a:xfrm>
            <a:off x="381000" y="3238608"/>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4" name="Google Shape;174;p24"/>
          <p:cNvSpPr txBox="1">
            <a:spLocks noGrp="1"/>
          </p:cNvSpPr>
          <p:nvPr>
            <p:ph type="subTitle" idx="14"/>
          </p:nvPr>
        </p:nvSpPr>
        <p:spPr>
          <a:xfrm>
            <a:off x="381000" y="3795058"/>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5" name="Google Shape;175;p24"/>
          <p:cNvSpPr txBox="1">
            <a:spLocks noGrp="1"/>
          </p:cNvSpPr>
          <p:nvPr>
            <p:ph type="subTitle" idx="15"/>
          </p:nvPr>
        </p:nvSpPr>
        <p:spPr>
          <a:xfrm>
            <a:off x="381000" y="4351508"/>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ersona - Alt 1">
  <p:cSld name="CUSTOM_8_1_1_1_1_1_1_1_1_1_1_1_1_1_1_1_1_1_1_1_1_1_1_1_2">
    <p:spTree>
      <p:nvGrpSpPr>
        <p:cNvPr id="1" name="Shape 176"/>
        <p:cNvGrpSpPr/>
        <p:nvPr/>
      </p:nvGrpSpPr>
      <p:grpSpPr>
        <a:xfrm>
          <a:off x="0" y="0"/>
          <a:ext cx="0" cy="0"/>
          <a:chOff x="0" y="0"/>
          <a:chExt cx="0" cy="0"/>
        </a:xfrm>
      </p:grpSpPr>
      <p:sp>
        <p:nvSpPr>
          <p:cNvPr id="177" name="Google Shape;177;p25"/>
          <p:cNvSpPr/>
          <p:nvPr/>
        </p:nvSpPr>
        <p:spPr>
          <a:xfrm flipH="1">
            <a:off x="6286500" y="0"/>
            <a:ext cx="2857500" cy="28575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78" name="Google Shape;178;p25"/>
          <p:cNvSpPr/>
          <p:nvPr/>
        </p:nvSpPr>
        <p:spPr>
          <a:xfrm rot="10800000">
            <a:off x="0" y="250"/>
            <a:ext cx="452010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79" name="Google Shape;179;p25"/>
          <p:cNvSpPr txBox="1">
            <a:spLocks noGrp="1"/>
          </p:cNvSpPr>
          <p:nvPr>
            <p:ph type="body" idx="1"/>
          </p:nvPr>
        </p:nvSpPr>
        <p:spPr>
          <a:xfrm>
            <a:off x="4903325" y="1072775"/>
            <a:ext cx="3681600" cy="3432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0" name="Google Shape;180;p25"/>
          <p:cNvSpPr txBox="1">
            <a:spLocks noGrp="1"/>
          </p:cNvSpPr>
          <p:nvPr>
            <p:ph type="body" idx="2"/>
          </p:nvPr>
        </p:nvSpPr>
        <p:spPr>
          <a:xfrm>
            <a:off x="4903325" y="2018675"/>
            <a:ext cx="3681600" cy="3432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1" name="Google Shape;181;p2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82" name="Google Shape;182;p25"/>
          <p:cNvSpPr txBox="1">
            <a:spLocks noGrp="1"/>
          </p:cNvSpPr>
          <p:nvPr>
            <p:ph type="title" idx="3"/>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83" name="Google Shape;183;p25"/>
          <p:cNvSpPr>
            <a:spLocks noGrp="1"/>
          </p:cNvSpPr>
          <p:nvPr>
            <p:ph type="pic" idx="4"/>
          </p:nvPr>
        </p:nvSpPr>
        <p:spPr>
          <a:xfrm>
            <a:off x="230075" y="457200"/>
            <a:ext cx="3681600" cy="2309700"/>
          </a:xfrm>
          <a:prstGeom prst="rect">
            <a:avLst/>
          </a:prstGeom>
          <a:noFill/>
          <a:ln>
            <a:noFill/>
          </a:ln>
        </p:spPr>
      </p:sp>
      <p:sp>
        <p:nvSpPr>
          <p:cNvPr id="184" name="Google Shape;184;p25"/>
          <p:cNvSpPr txBox="1">
            <a:spLocks noGrp="1"/>
          </p:cNvSpPr>
          <p:nvPr>
            <p:ph type="title" idx="5"/>
          </p:nvPr>
        </p:nvSpPr>
        <p:spPr>
          <a:xfrm>
            <a:off x="230075" y="2993600"/>
            <a:ext cx="3681600" cy="3432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85" name="Google Shape;185;p25"/>
          <p:cNvSpPr txBox="1">
            <a:spLocks noGrp="1"/>
          </p:cNvSpPr>
          <p:nvPr>
            <p:ph type="body" idx="6"/>
          </p:nvPr>
        </p:nvSpPr>
        <p:spPr>
          <a:xfrm>
            <a:off x="230075" y="3515700"/>
            <a:ext cx="3681600" cy="9135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6" name="Google Shape;186;p25"/>
          <p:cNvSpPr txBox="1">
            <a:spLocks noGrp="1"/>
          </p:cNvSpPr>
          <p:nvPr>
            <p:ph type="body" idx="7"/>
          </p:nvPr>
        </p:nvSpPr>
        <p:spPr>
          <a:xfrm>
            <a:off x="4903325" y="2964575"/>
            <a:ext cx="3681600" cy="4452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7" name="Google Shape;187;p25"/>
          <p:cNvSpPr txBox="1">
            <a:spLocks noGrp="1"/>
          </p:cNvSpPr>
          <p:nvPr>
            <p:ph type="subTitle" idx="8"/>
          </p:nvPr>
        </p:nvSpPr>
        <p:spPr>
          <a:xfrm>
            <a:off x="4903325" y="2653700"/>
            <a:ext cx="2378700" cy="167700"/>
          </a:xfrm>
          <a:prstGeom prst="rect">
            <a:avLst/>
          </a:prstGeom>
        </p:spPr>
        <p:txBody>
          <a:bodyPr spcFirstLastPara="1" wrap="square" lIns="0" tIns="0" rIns="0" bIns="0" anchor="ctr" anchorCtr="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a:endParaRPr/>
          </a:p>
        </p:txBody>
      </p:sp>
      <p:sp>
        <p:nvSpPr>
          <p:cNvPr id="188" name="Google Shape;188;p25"/>
          <p:cNvSpPr txBox="1">
            <a:spLocks noGrp="1"/>
          </p:cNvSpPr>
          <p:nvPr>
            <p:ph type="subTitle" idx="9"/>
          </p:nvPr>
        </p:nvSpPr>
        <p:spPr>
          <a:xfrm>
            <a:off x="4903325" y="1707800"/>
            <a:ext cx="2378700" cy="167700"/>
          </a:xfrm>
          <a:prstGeom prst="rect">
            <a:avLst/>
          </a:prstGeom>
        </p:spPr>
        <p:txBody>
          <a:bodyPr spcFirstLastPara="1" wrap="square" lIns="0" tIns="0" rIns="0" bIns="0" anchor="ctr" anchorCtr="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a:endParaRPr/>
          </a:p>
        </p:txBody>
      </p:sp>
      <p:sp>
        <p:nvSpPr>
          <p:cNvPr id="189" name="Google Shape;189;p25"/>
          <p:cNvSpPr txBox="1">
            <a:spLocks noGrp="1"/>
          </p:cNvSpPr>
          <p:nvPr>
            <p:ph type="subTitle" idx="13"/>
          </p:nvPr>
        </p:nvSpPr>
        <p:spPr>
          <a:xfrm>
            <a:off x="4903325" y="761900"/>
            <a:ext cx="2378700" cy="167700"/>
          </a:xfrm>
          <a:prstGeom prst="rect">
            <a:avLst/>
          </a:prstGeom>
        </p:spPr>
        <p:txBody>
          <a:bodyPr spcFirstLastPara="1" wrap="square" lIns="0" tIns="0" rIns="0" bIns="0" anchor="ctr" anchorCtr="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ards">
  <p:cSld name="CUSTOM_8_1_1_1_1_1_1_1_1_1_1_1_1_1_1_1_1_1_1_1_1_1_1_1_1">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92" name="Google Shape;192;p26"/>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93" name="Google Shape;193;p26"/>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94" name="Google Shape;194;p26"/>
          <p:cNvSpPr txBox="1">
            <a:spLocks noGrp="1"/>
          </p:cNvSpPr>
          <p:nvPr>
            <p:ph type="body" idx="1"/>
          </p:nvPr>
        </p:nvSpPr>
        <p:spPr>
          <a:xfrm>
            <a:off x="228600" y="882000"/>
            <a:ext cx="2514300" cy="6438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95" name="Google Shape;195;p26"/>
          <p:cNvSpPr txBox="1">
            <a:spLocks noGrp="1"/>
          </p:cNvSpPr>
          <p:nvPr>
            <p:ph type="subTitle" idx="4"/>
          </p:nvPr>
        </p:nvSpPr>
        <p:spPr>
          <a:xfrm>
            <a:off x="343325" y="2026000"/>
            <a:ext cx="23622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196" name="Google Shape;196;p26"/>
          <p:cNvSpPr txBox="1">
            <a:spLocks noGrp="1"/>
          </p:cNvSpPr>
          <p:nvPr>
            <p:ph type="subTitle" idx="5"/>
          </p:nvPr>
        </p:nvSpPr>
        <p:spPr>
          <a:xfrm>
            <a:off x="4733675" y="2026000"/>
            <a:ext cx="23622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
  <p:cSld name="CUSTOM_8_1_1_1_1_1_1_1_1_1_1_1_1_1_1_1_1_1_1_1_1_1_1_1_1_1">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99" name="Google Shape;199;p2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00" name="Google Shape;200;p27"/>
          <p:cNvSpPr txBox="1">
            <a:spLocks noGrp="1"/>
          </p:cNvSpPr>
          <p:nvPr>
            <p:ph type="body" idx="1"/>
          </p:nvPr>
        </p:nvSpPr>
        <p:spPr>
          <a:xfrm>
            <a:off x="4637600" y="432627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01" name="Google Shape;201;p27"/>
          <p:cNvSpPr txBox="1">
            <a:spLocks noGrp="1"/>
          </p:cNvSpPr>
          <p:nvPr>
            <p:ph type="subTitle" idx="3"/>
          </p:nvPr>
        </p:nvSpPr>
        <p:spPr>
          <a:xfrm>
            <a:off x="1603898" y="4342896"/>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02" name="Google Shape;202;p27"/>
          <p:cNvSpPr txBox="1">
            <a:spLocks noGrp="1"/>
          </p:cNvSpPr>
          <p:nvPr>
            <p:ph type="subTitle" idx="4"/>
          </p:nvPr>
        </p:nvSpPr>
        <p:spPr>
          <a:xfrm>
            <a:off x="330825" y="4189325"/>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03" name="Google Shape;203;p27"/>
          <p:cNvSpPr txBox="1">
            <a:spLocks noGrp="1"/>
          </p:cNvSpPr>
          <p:nvPr>
            <p:ph type="body" idx="5"/>
          </p:nvPr>
        </p:nvSpPr>
        <p:spPr>
          <a:xfrm>
            <a:off x="4637600" y="332264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04" name="Google Shape;204;p27"/>
          <p:cNvSpPr txBox="1">
            <a:spLocks noGrp="1"/>
          </p:cNvSpPr>
          <p:nvPr>
            <p:ph type="subTitle" idx="6"/>
          </p:nvPr>
        </p:nvSpPr>
        <p:spPr>
          <a:xfrm>
            <a:off x="1603898" y="3339267"/>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05" name="Google Shape;205;p27"/>
          <p:cNvSpPr txBox="1">
            <a:spLocks noGrp="1"/>
          </p:cNvSpPr>
          <p:nvPr>
            <p:ph type="subTitle" idx="7"/>
          </p:nvPr>
        </p:nvSpPr>
        <p:spPr>
          <a:xfrm>
            <a:off x="330825" y="3185695"/>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06" name="Google Shape;206;p27"/>
          <p:cNvSpPr txBox="1">
            <a:spLocks noGrp="1"/>
          </p:cNvSpPr>
          <p:nvPr>
            <p:ph type="body" idx="8"/>
          </p:nvPr>
        </p:nvSpPr>
        <p:spPr>
          <a:xfrm>
            <a:off x="4637600" y="234198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07" name="Google Shape;207;p27"/>
          <p:cNvSpPr txBox="1">
            <a:spLocks noGrp="1"/>
          </p:cNvSpPr>
          <p:nvPr>
            <p:ph type="subTitle" idx="9"/>
          </p:nvPr>
        </p:nvSpPr>
        <p:spPr>
          <a:xfrm>
            <a:off x="1603898" y="2358608"/>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08" name="Google Shape;208;p27"/>
          <p:cNvSpPr txBox="1">
            <a:spLocks noGrp="1"/>
          </p:cNvSpPr>
          <p:nvPr>
            <p:ph type="subTitle" idx="13"/>
          </p:nvPr>
        </p:nvSpPr>
        <p:spPr>
          <a:xfrm>
            <a:off x="330825" y="2205037"/>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09" name="Google Shape;209;p27"/>
          <p:cNvSpPr txBox="1">
            <a:spLocks noGrp="1"/>
          </p:cNvSpPr>
          <p:nvPr>
            <p:ph type="body" idx="14"/>
          </p:nvPr>
        </p:nvSpPr>
        <p:spPr>
          <a:xfrm>
            <a:off x="4637600" y="136132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10" name="Google Shape;210;p27"/>
          <p:cNvSpPr txBox="1">
            <a:spLocks noGrp="1"/>
          </p:cNvSpPr>
          <p:nvPr>
            <p:ph type="subTitle" idx="15"/>
          </p:nvPr>
        </p:nvSpPr>
        <p:spPr>
          <a:xfrm>
            <a:off x="1603898" y="1377949"/>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11" name="Google Shape;211;p27"/>
          <p:cNvSpPr txBox="1">
            <a:spLocks noGrp="1"/>
          </p:cNvSpPr>
          <p:nvPr>
            <p:ph type="subTitle" idx="16"/>
          </p:nvPr>
        </p:nvSpPr>
        <p:spPr>
          <a:xfrm>
            <a:off x="330825" y="1224378"/>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12" name="Google Shape;212;p27"/>
          <p:cNvSpPr txBox="1">
            <a:spLocks noGrp="1"/>
          </p:cNvSpPr>
          <p:nvPr>
            <p:ph type="title" idx="17"/>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ards">
  <p:cSld name="CUSTOM_8_1_1_1_1_1_1_1_1_1_1_1_1_1_1_1_1_1_1_1_1_1_1_1_1_1_1">
    <p:spTree>
      <p:nvGrpSpPr>
        <p:cNvPr id="1" name="Shape 213"/>
        <p:cNvGrpSpPr/>
        <p:nvPr/>
      </p:nvGrpSpPr>
      <p:grpSpPr>
        <a:xfrm>
          <a:off x="0" y="0"/>
          <a:ext cx="0" cy="0"/>
          <a:chOff x="0" y="0"/>
          <a:chExt cx="0" cy="0"/>
        </a:xfrm>
      </p:grpSpPr>
      <p:sp>
        <p:nvSpPr>
          <p:cNvPr id="214" name="Google Shape;214;p28"/>
          <p:cNvSpPr txBox="1">
            <a:spLocks noGrp="1"/>
          </p:cNvSpPr>
          <p:nvPr>
            <p:ph type="body" idx="1"/>
          </p:nvPr>
        </p:nvSpPr>
        <p:spPr>
          <a:xfrm>
            <a:off x="3316788" y="1516150"/>
            <a:ext cx="2513100" cy="7140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15" name="Google Shape;215;p28"/>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16" name="Google Shape;216;p28"/>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17" name="Google Shape;217;p28"/>
          <p:cNvSpPr txBox="1">
            <a:spLocks noGrp="1"/>
          </p:cNvSpPr>
          <p:nvPr>
            <p:ph type="subTitle" idx="3"/>
          </p:nvPr>
        </p:nvSpPr>
        <p:spPr>
          <a:xfrm>
            <a:off x="355609" y="549950"/>
            <a:ext cx="24339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218" name="Google Shape;218;p28"/>
          <p:cNvSpPr txBox="1">
            <a:spLocks noGrp="1"/>
          </p:cNvSpPr>
          <p:nvPr>
            <p:ph type="body" idx="4"/>
          </p:nvPr>
        </p:nvSpPr>
        <p:spPr>
          <a:xfrm>
            <a:off x="387450" y="1516150"/>
            <a:ext cx="2513100" cy="7140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19" name="Google Shape;219;p28"/>
          <p:cNvSpPr txBox="1">
            <a:spLocks noGrp="1"/>
          </p:cNvSpPr>
          <p:nvPr>
            <p:ph type="subTitle" idx="5"/>
          </p:nvPr>
        </p:nvSpPr>
        <p:spPr>
          <a:xfrm>
            <a:off x="3284965" y="549950"/>
            <a:ext cx="24339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220" name="Google Shape;220;p28"/>
          <p:cNvSpPr txBox="1">
            <a:spLocks noGrp="1"/>
          </p:cNvSpPr>
          <p:nvPr>
            <p:ph type="subTitle" idx="6"/>
          </p:nvPr>
        </p:nvSpPr>
        <p:spPr>
          <a:xfrm>
            <a:off x="6213059" y="560550"/>
            <a:ext cx="24339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221" name="Google Shape;221;p28"/>
          <p:cNvSpPr txBox="1">
            <a:spLocks noGrp="1"/>
          </p:cNvSpPr>
          <p:nvPr>
            <p:ph type="body" idx="7"/>
          </p:nvPr>
        </p:nvSpPr>
        <p:spPr>
          <a:xfrm>
            <a:off x="6244900" y="1526750"/>
            <a:ext cx="2513100" cy="7140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ards">
  <p:cSld name="CUSTOM_14">
    <p:spTree>
      <p:nvGrpSpPr>
        <p:cNvPr id="1" name="Shape 239"/>
        <p:cNvGrpSpPr/>
        <p:nvPr/>
      </p:nvGrpSpPr>
      <p:grpSpPr>
        <a:xfrm>
          <a:off x="0" y="0"/>
          <a:ext cx="0" cy="0"/>
          <a:chOff x="0" y="0"/>
          <a:chExt cx="0" cy="0"/>
        </a:xfrm>
      </p:grpSpPr>
      <p:sp>
        <p:nvSpPr>
          <p:cNvPr id="240" name="Google Shape;240;p30"/>
          <p:cNvSpPr/>
          <p:nvPr/>
        </p:nvSpPr>
        <p:spPr>
          <a:xfrm rot="-2700000">
            <a:off x="1338758" y="-3230594"/>
            <a:ext cx="6464087" cy="6464087"/>
          </a:xfrm>
          <a:prstGeom prst="rtTriangle">
            <a:avLst/>
          </a:prstGeom>
          <a:gradFill>
            <a:gsLst>
              <a:gs pos="0">
                <a:schemeClr val="lt2"/>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241" name="Google Shape;241;p30"/>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a:endParaRPr/>
          </a:p>
        </p:txBody>
      </p:sp>
      <p:sp>
        <p:nvSpPr>
          <p:cNvPr id="242" name="Google Shape;242;p30"/>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a:endParaRPr/>
          </a:p>
        </p:txBody>
      </p:sp>
      <p:sp>
        <p:nvSpPr>
          <p:cNvPr id="243" name="Google Shape;243;p30"/>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244" name="Google Shape;244;p30"/>
          <p:cNvSpPr txBox="1">
            <a:spLocks noGrp="1"/>
          </p:cNvSpPr>
          <p:nvPr>
            <p:ph type="body" idx="1"/>
          </p:nvPr>
        </p:nvSpPr>
        <p:spPr>
          <a:xfrm>
            <a:off x="429350" y="180150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45" name="Google Shape;245;p30"/>
          <p:cNvSpPr txBox="1">
            <a:spLocks noGrp="1"/>
          </p:cNvSpPr>
          <p:nvPr>
            <p:ph type="subTitle" idx="4"/>
          </p:nvPr>
        </p:nvSpPr>
        <p:spPr>
          <a:xfrm>
            <a:off x="429350" y="128600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46" name="Google Shape;246;p30"/>
          <p:cNvSpPr txBox="1">
            <a:spLocks noGrp="1"/>
          </p:cNvSpPr>
          <p:nvPr>
            <p:ph type="body" idx="5"/>
          </p:nvPr>
        </p:nvSpPr>
        <p:spPr>
          <a:xfrm>
            <a:off x="4833813" y="180150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47" name="Google Shape;247;p30"/>
          <p:cNvSpPr txBox="1">
            <a:spLocks noGrp="1"/>
          </p:cNvSpPr>
          <p:nvPr>
            <p:ph type="subTitle" idx="6"/>
          </p:nvPr>
        </p:nvSpPr>
        <p:spPr>
          <a:xfrm>
            <a:off x="4833813" y="128600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48" name="Google Shape;248;p30"/>
          <p:cNvSpPr txBox="1">
            <a:spLocks noGrp="1"/>
          </p:cNvSpPr>
          <p:nvPr>
            <p:ph type="body" idx="7"/>
          </p:nvPr>
        </p:nvSpPr>
        <p:spPr>
          <a:xfrm>
            <a:off x="2631588" y="236065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49" name="Google Shape;249;p30"/>
          <p:cNvSpPr txBox="1">
            <a:spLocks noGrp="1"/>
          </p:cNvSpPr>
          <p:nvPr>
            <p:ph type="subTitle" idx="8"/>
          </p:nvPr>
        </p:nvSpPr>
        <p:spPr>
          <a:xfrm>
            <a:off x="2631588" y="184515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50" name="Google Shape;250;p30"/>
          <p:cNvSpPr txBox="1">
            <a:spLocks noGrp="1"/>
          </p:cNvSpPr>
          <p:nvPr>
            <p:ph type="body" idx="9"/>
          </p:nvPr>
        </p:nvSpPr>
        <p:spPr>
          <a:xfrm>
            <a:off x="7036075" y="236065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1" name="Google Shape;251;p30"/>
          <p:cNvSpPr txBox="1">
            <a:spLocks noGrp="1"/>
          </p:cNvSpPr>
          <p:nvPr>
            <p:ph type="subTitle" idx="13"/>
          </p:nvPr>
        </p:nvSpPr>
        <p:spPr>
          <a:xfrm>
            <a:off x="7036075" y="184515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aphic">
  <p:cSld name="CUSTOM_8_1_1_1_1_1_1_1_1_1_1_1_1_1_1_1_1_1_1_1_1_1_1_1_1_1_1_1_1_1">
    <p:spTree>
      <p:nvGrpSpPr>
        <p:cNvPr id="1" name="Shape 252"/>
        <p:cNvGrpSpPr/>
        <p:nvPr/>
      </p:nvGrpSpPr>
      <p:grpSpPr>
        <a:xfrm>
          <a:off x="0" y="0"/>
          <a:ext cx="0" cy="0"/>
          <a:chOff x="0" y="0"/>
          <a:chExt cx="0" cy="0"/>
        </a:xfrm>
      </p:grpSpPr>
      <p:sp>
        <p:nvSpPr>
          <p:cNvPr id="253" name="Google Shape;253;p31"/>
          <p:cNvSpPr/>
          <p:nvPr/>
        </p:nvSpPr>
        <p:spPr>
          <a:xfrm>
            <a:off x="0" y="0"/>
            <a:ext cx="3177300" cy="31773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254" name="Google Shape;254;p31"/>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55" name="Google Shape;255;p31"/>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56" name="Google Shape;256;p31"/>
          <p:cNvSpPr txBox="1">
            <a:spLocks noGrp="1"/>
          </p:cNvSpPr>
          <p:nvPr>
            <p:ph type="body" idx="1"/>
          </p:nvPr>
        </p:nvSpPr>
        <p:spPr>
          <a:xfrm>
            <a:off x="337797" y="1044075"/>
            <a:ext cx="2839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7" name="Google Shape;257;p31"/>
          <p:cNvSpPr txBox="1">
            <a:spLocks noGrp="1"/>
          </p:cNvSpPr>
          <p:nvPr>
            <p:ph type="body" idx="3"/>
          </p:nvPr>
        </p:nvSpPr>
        <p:spPr>
          <a:xfrm>
            <a:off x="5967566" y="1044075"/>
            <a:ext cx="28557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8" name="Google Shape;258;p31"/>
          <p:cNvSpPr txBox="1">
            <a:spLocks noGrp="1"/>
          </p:cNvSpPr>
          <p:nvPr>
            <p:ph type="body" idx="4"/>
          </p:nvPr>
        </p:nvSpPr>
        <p:spPr>
          <a:xfrm>
            <a:off x="321474" y="3385428"/>
            <a:ext cx="2839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9" name="Google Shape;259;p31"/>
          <p:cNvSpPr txBox="1">
            <a:spLocks noGrp="1"/>
          </p:cNvSpPr>
          <p:nvPr>
            <p:ph type="body" idx="5"/>
          </p:nvPr>
        </p:nvSpPr>
        <p:spPr>
          <a:xfrm>
            <a:off x="5951149" y="3385428"/>
            <a:ext cx="28557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60" name="Google Shape;260;p31"/>
          <p:cNvSpPr txBox="1">
            <a:spLocks noGrp="1"/>
          </p:cNvSpPr>
          <p:nvPr>
            <p:ph type="subTitle" idx="6"/>
          </p:nvPr>
        </p:nvSpPr>
        <p:spPr>
          <a:xfrm>
            <a:off x="3505113" y="200547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1" name="Google Shape;261;p31"/>
          <p:cNvSpPr txBox="1">
            <a:spLocks noGrp="1"/>
          </p:cNvSpPr>
          <p:nvPr>
            <p:ph type="subTitle" idx="7"/>
          </p:nvPr>
        </p:nvSpPr>
        <p:spPr>
          <a:xfrm>
            <a:off x="4638638" y="200547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2" name="Google Shape;262;p31"/>
          <p:cNvSpPr txBox="1">
            <a:spLocks noGrp="1"/>
          </p:cNvSpPr>
          <p:nvPr>
            <p:ph type="subTitle" idx="8"/>
          </p:nvPr>
        </p:nvSpPr>
        <p:spPr>
          <a:xfrm>
            <a:off x="3505525" y="296582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3" name="Google Shape;263;p31"/>
          <p:cNvSpPr txBox="1">
            <a:spLocks noGrp="1"/>
          </p:cNvSpPr>
          <p:nvPr>
            <p:ph type="subTitle" idx="9"/>
          </p:nvPr>
        </p:nvSpPr>
        <p:spPr>
          <a:xfrm>
            <a:off x="4639050" y="296582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4" name="Google Shape;264;p31"/>
          <p:cNvSpPr txBox="1">
            <a:spLocks noGrp="1"/>
          </p:cNvSpPr>
          <p:nvPr>
            <p:ph type="subTitle" idx="13"/>
          </p:nvPr>
        </p:nvSpPr>
        <p:spPr>
          <a:xfrm>
            <a:off x="4319044" y="2485650"/>
            <a:ext cx="5067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5" name="Google Shape;265;p31"/>
          <p:cNvSpPr txBox="1">
            <a:spLocks noGrp="1"/>
          </p:cNvSpPr>
          <p:nvPr>
            <p:ph type="title" idx="14"/>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oadmap - Alt 1">
  <p:cSld name="CUSTOM_8_1_1_1_1_1_1_1_1_1_1_1_1_1_1_1_1_1_1_1_1_1_1_1_1_1_1_1_1_1_1_1">
    <p:spTree>
      <p:nvGrpSpPr>
        <p:cNvPr id="1" name="Shape 266"/>
        <p:cNvGrpSpPr/>
        <p:nvPr/>
      </p:nvGrpSpPr>
      <p:grpSpPr>
        <a:xfrm>
          <a:off x="0" y="0"/>
          <a:ext cx="0" cy="0"/>
          <a:chOff x="0" y="0"/>
          <a:chExt cx="0" cy="0"/>
        </a:xfrm>
      </p:grpSpPr>
      <p:sp>
        <p:nvSpPr>
          <p:cNvPr id="267" name="Google Shape;267;p32"/>
          <p:cNvSpPr/>
          <p:nvPr/>
        </p:nvSpPr>
        <p:spPr>
          <a:xfrm rot="5400000" flipH="1">
            <a:off x="6563025" y="657900"/>
            <a:ext cx="1358100" cy="3792600"/>
          </a:xfrm>
          <a:prstGeom prst="rect">
            <a:avLst/>
          </a:prstGeom>
          <a:gradFill>
            <a:gsLst>
              <a:gs pos="0">
                <a:schemeClr val="accent4"/>
              </a:gs>
              <a:gs pos="100000">
                <a:schemeClr val="lt2"/>
              </a:gs>
            </a:gsLst>
            <a:lin ang="1350003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268" name="Google Shape;268;p32"/>
          <p:cNvSpPr/>
          <p:nvPr/>
        </p:nvSpPr>
        <p:spPr>
          <a:xfrm rot="5400000">
            <a:off x="580600" y="1292250"/>
            <a:ext cx="1358100" cy="2523900"/>
          </a:xfrm>
          <a:prstGeom prst="rect">
            <a:avLst/>
          </a:prstGeom>
          <a:gradFill>
            <a:gsLst>
              <a:gs pos="0">
                <a:schemeClr val="accent6"/>
              </a:gs>
              <a:gs pos="100000">
                <a:schemeClr val="lt2"/>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pic>
        <p:nvPicPr>
          <p:cNvPr id="269" name="Google Shape;269;p32" descr="A landscape shot of a marshland at dusk. "/>
          <p:cNvPicPr preferRelativeResize="0"/>
          <p:nvPr/>
        </p:nvPicPr>
        <p:blipFill rotWithShape="1">
          <a:blip r:embed="rId2">
            <a:alphaModFix/>
          </a:blip>
          <a:srcRect t="14414" b="14407"/>
          <a:stretch/>
        </p:blipFill>
        <p:spPr>
          <a:xfrm>
            <a:off x="2517525" y="1875150"/>
            <a:ext cx="2822973" cy="1350004"/>
          </a:xfrm>
          <a:prstGeom prst="rect">
            <a:avLst/>
          </a:prstGeom>
          <a:noFill/>
          <a:ln>
            <a:noFill/>
          </a:ln>
        </p:spPr>
      </p:pic>
      <p:sp>
        <p:nvSpPr>
          <p:cNvPr id="270" name="Google Shape;270;p32"/>
          <p:cNvSpPr txBox="1">
            <a:spLocks noGrp="1"/>
          </p:cNvSpPr>
          <p:nvPr>
            <p:ph type="body" idx="1"/>
          </p:nvPr>
        </p:nvSpPr>
        <p:spPr>
          <a:xfrm>
            <a:off x="3272950" y="25581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1" name="Google Shape;271;p32"/>
          <p:cNvSpPr txBox="1">
            <a:spLocks noGrp="1"/>
          </p:cNvSpPr>
          <p:nvPr>
            <p:ph type="body" idx="2"/>
          </p:nvPr>
        </p:nvSpPr>
        <p:spPr>
          <a:xfrm>
            <a:off x="1806550" y="25581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2" name="Google Shape;272;p32"/>
          <p:cNvSpPr txBox="1">
            <a:spLocks noGrp="1"/>
          </p:cNvSpPr>
          <p:nvPr>
            <p:ph type="body" idx="3"/>
          </p:nvPr>
        </p:nvSpPr>
        <p:spPr>
          <a:xfrm>
            <a:off x="335425" y="1201925"/>
            <a:ext cx="1149900" cy="5028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3" name="Google Shape;273;p32"/>
          <p:cNvSpPr txBox="1">
            <a:spLocks noGrp="1"/>
          </p:cNvSpPr>
          <p:nvPr>
            <p:ph type="body" idx="4"/>
          </p:nvPr>
        </p:nvSpPr>
        <p:spPr>
          <a:xfrm>
            <a:off x="4721725" y="12297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4" name="Google Shape;274;p32"/>
          <p:cNvSpPr txBox="1">
            <a:spLocks noGrp="1"/>
          </p:cNvSpPr>
          <p:nvPr>
            <p:ph type="body" idx="5"/>
          </p:nvPr>
        </p:nvSpPr>
        <p:spPr>
          <a:xfrm>
            <a:off x="6193925" y="26235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5" name="Google Shape;275;p32"/>
          <p:cNvSpPr txBox="1">
            <a:spLocks noGrp="1"/>
          </p:cNvSpPr>
          <p:nvPr>
            <p:ph type="subTitle" idx="6"/>
          </p:nvPr>
        </p:nvSpPr>
        <p:spPr>
          <a:xfrm>
            <a:off x="3273038" y="32699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6" name="Google Shape;276;p32"/>
          <p:cNvSpPr txBox="1">
            <a:spLocks noGrp="1"/>
          </p:cNvSpPr>
          <p:nvPr>
            <p:ph type="subTitle" idx="7"/>
          </p:nvPr>
        </p:nvSpPr>
        <p:spPr>
          <a:xfrm>
            <a:off x="1806638" y="32699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7" name="Google Shape;277;p32"/>
          <p:cNvSpPr txBox="1">
            <a:spLocks noGrp="1"/>
          </p:cNvSpPr>
          <p:nvPr>
            <p:ph type="subTitle" idx="8"/>
          </p:nvPr>
        </p:nvSpPr>
        <p:spPr>
          <a:xfrm>
            <a:off x="335513" y="19137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8" name="Google Shape;278;p32"/>
          <p:cNvSpPr txBox="1">
            <a:spLocks noGrp="1"/>
          </p:cNvSpPr>
          <p:nvPr>
            <p:ph type="subTitle" idx="9"/>
          </p:nvPr>
        </p:nvSpPr>
        <p:spPr>
          <a:xfrm>
            <a:off x="4721813" y="19415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9" name="Google Shape;279;p32"/>
          <p:cNvSpPr txBox="1">
            <a:spLocks noGrp="1"/>
          </p:cNvSpPr>
          <p:nvPr>
            <p:ph type="subTitle" idx="13"/>
          </p:nvPr>
        </p:nvSpPr>
        <p:spPr>
          <a:xfrm>
            <a:off x="6194013" y="33353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80" name="Google Shape;280;p32"/>
          <p:cNvSpPr txBox="1">
            <a:spLocks noGrp="1"/>
          </p:cNvSpPr>
          <p:nvPr>
            <p:ph type="subTitle" idx="14"/>
          </p:nvPr>
        </p:nvSpPr>
        <p:spPr>
          <a:xfrm>
            <a:off x="7658713" y="4312650"/>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81" name="Google Shape;281;p32"/>
          <p:cNvSpPr txBox="1">
            <a:spLocks noGrp="1"/>
          </p:cNvSpPr>
          <p:nvPr>
            <p:ph type="body" idx="15"/>
          </p:nvPr>
        </p:nvSpPr>
        <p:spPr>
          <a:xfrm>
            <a:off x="7658625" y="3600800"/>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82" name="Google Shape;282;p3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83" name="Google Shape;283;p32"/>
          <p:cNvSpPr txBox="1">
            <a:spLocks noGrp="1"/>
          </p:cNvSpPr>
          <p:nvPr>
            <p:ph type="title" idx="16"/>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84" name="Google Shape;284;p32"/>
          <p:cNvSpPr txBox="1">
            <a:spLocks noGrp="1"/>
          </p:cNvSpPr>
          <p:nvPr>
            <p:ph type="title" idx="17"/>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 Alt 2">
  <p:cSld name="CUSTOM_1_1">
    <p:spTree>
      <p:nvGrpSpPr>
        <p:cNvPr id="1" name="Shape 61"/>
        <p:cNvGrpSpPr/>
        <p:nvPr/>
      </p:nvGrpSpPr>
      <p:grpSpPr>
        <a:xfrm>
          <a:off x="0" y="0"/>
          <a:ext cx="0" cy="0"/>
          <a:chOff x="0" y="0"/>
          <a:chExt cx="0" cy="0"/>
        </a:xfrm>
      </p:grpSpPr>
      <p:sp>
        <p:nvSpPr>
          <p:cNvPr id="62" name="Google Shape;62;p15"/>
          <p:cNvSpPr/>
          <p:nvPr/>
        </p:nvSpPr>
        <p:spPr>
          <a:xfrm>
            <a:off x="0" y="0"/>
            <a:ext cx="2406900" cy="240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63" name="Google Shape;63;p15"/>
          <p:cNvSpPr/>
          <p:nvPr/>
        </p:nvSpPr>
        <p:spPr>
          <a:xfrm>
            <a:off x="7172525" y="0"/>
            <a:ext cx="1971600" cy="5143500"/>
          </a:xfrm>
          <a:prstGeom prst="rect">
            <a:avLst/>
          </a:prstGeom>
          <a:gradFill>
            <a:gsLst>
              <a:gs pos="0">
                <a:schemeClr val="accent6"/>
              </a:gs>
              <a:gs pos="100000">
                <a:schemeClr val="lt2"/>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64" name="Google Shape;64;p15"/>
          <p:cNvSpPr txBox="1">
            <a:spLocks noGrp="1"/>
          </p:cNvSpPr>
          <p:nvPr>
            <p:ph type="title"/>
          </p:nvPr>
        </p:nvSpPr>
        <p:spPr>
          <a:xfrm>
            <a:off x="3809850" y="1269500"/>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5" name="Google Shape;65;p15"/>
          <p:cNvSpPr txBox="1">
            <a:spLocks noGrp="1"/>
          </p:cNvSpPr>
          <p:nvPr>
            <p:ph type="title" idx="2"/>
          </p:nvPr>
        </p:nvSpPr>
        <p:spPr>
          <a:xfrm>
            <a:off x="3154650" y="3495050"/>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66" name="Google Shape;66;p15"/>
          <p:cNvSpPr txBox="1">
            <a:spLocks noGrp="1"/>
          </p:cNvSpPr>
          <p:nvPr>
            <p:ph type="title" idx="3"/>
          </p:nvPr>
        </p:nvSpPr>
        <p:spPr>
          <a:xfrm>
            <a:off x="230075" y="58625"/>
            <a:ext cx="2500500" cy="172200"/>
          </a:xfrm>
          <a:prstGeom prst="rect">
            <a:avLst/>
          </a:prstGeom>
        </p:spPr>
        <p:txBody>
          <a:bodyPr spcFirstLastPara="1" wrap="square" lIns="0" tIns="0" rIns="0" bIns="0" anchor="t" anchorCtr="0">
            <a:noAutofit/>
          </a:bodyPr>
          <a:lstStyle>
            <a:lvl1pPr lvl="0">
              <a:spcBef>
                <a:spcPts val="0"/>
              </a:spcBef>
              <a:spcAft>
                <a:spcPts val="0"/>
              </a:spcAft>
              <a:buNone/>
              <a:defRPr sz="7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7" name="Google Shape;67;p15"/>
          <p:cNvSpPr txBox="1">
            <a:spLocks noGrp="1"/>
          </p:cNvSpPr>
          <p:nvPr>
            <p:ph type="title" idx="4"/>
          </p:nvPr>
        </p:nvSpPr>
        <p:spPr>
          <a:xfrm>
            <a:off x="6414875" y="58625"/>
            <a:ext cx="2500500" cy="172200"/>
          </a:xfrm>
          <a:prstGeom prst="rect">
            <a:avLst/>
          </a:prstGeom>
        </p:spPr>
        <p:txBody>
          <a:bodyPr spcFirstLastPara="1" wrap="square" lIns="0" tIns="0" rIns="0" bIns="0" anchor="t" anchorCtr="0">
            <a:noAutofit/>
          </a:bodyPr>
          <a:lstStyle>
            <a:lvl1pPr lvl="0" algn="r">
              <a:spcBef>
                <a:spcPts val="0"/>
              </a:spcBef>
              <a:spcAft>
                <a:spcPts val="0"/>
              </a:spcAft>
              <a:buNone/>
              <a:defRPr sz="700"/>
            </a:lvl1pPr>
            <a:lvl2pPr lvl="1"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8" name="Google Shape;68;p15"/>
          <p:cNvSpPr txBox="1">
            <a:spLocks noGrp="1"/>
          </p:cNvSpPr>
          <p:nvPr>
            <p:ph type="title" idx="5"/>
          </p:nvPr>
        </p:nvSpPr>
        <p:spPr>
          <a:xfrm>
            <a:off x="3809850" y="1714600"/>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9" name="Google Shape;69;p15"/>
          <p:cNvSpPr txBox="1">
            <a:spLocks noGrp="1"/>
          </p:cNvSpPr>
          <p:nvPr>
            <p:ph type="title" idx="6"/>
          </p:nvPr>
        </p:nvSpPr>
        <p:spPr>
          <a:xfrm>
            <a:off x="3809850" y="2159700"/>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0" name="Google Shape;70;p15"/>
          <p:cNvSpPr txBox="1">
            <a:spLocks noGrp="1"/>
          </p:cNvSpPr>
          <p:nvPr>
            <p:ph type="title" idx="7"/>
          </p:nvPr>
        </p:nvSpPr>
        <p:spPr>
          <a:xfrm>
            <a:off x="3809850" y="2593988"/>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1" name="Google Shape;71;p15"/>
          <p:cNvSpPr txBox="1">
            <a:spLocks noGrp="1"/>
          </p:cNvSpPr>
          <p:nvPr>
            <p:ph type="title" idx="8"/>
          </p:nvPr>
        </p:nvSpPr>
        <p:spPr>
          <a:xfrm>
            <a:off x="3809850" y="3036613"/>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2" name="Google Shape;72;p15"/>
          <p:cNvSpPr txBox="1">
            <a:spLocks noGrp="1"/>
          </p:cNvSpPr>
          <p:nvPr>
            <p:ph type="title" idx="9"/>
          </p:nvPr>
        </p:nvSpPr>
        <p:spPr>
          <a:xfrm>
            <a:off x="3809850" y="3479238"/>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3" name="Google Shape;73;p15"/>
          <p:cNvSpPr txBox="1">
            <a:spLocks noGrp="1"/>
          </p:cNvSpPr>
          <p:nvPr>
            <p:ph type="title" idx="13"/>
          </p:nvPr>
        </p:nvSpPr>
        <p:spPr>
          <a:xfrm>
            <a:off x="3154650" y="3049925"/>
            <a:ext cx="592800" cy="368100"/>
          </a:xfrm>
          <a:prstGeom prst="rect">
            <a:avLst/>
          </a:prstGeom>
        </p:spPr>
        <p:txBody>
          <a:bodyPr spcFirstLastPara="1" wrap="square" lIns="0" tIns="0" rIns="91425" bIns="91425" anchor="ctr"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latin typeface="Figtree"/>
                <a:ea typeface="Figtree"/>
                <a:cs typeface="Figtree"/>
                <a:sym typeface="Figtree"/>
              </a:defRPr>
            </a:lvl2pPr>
            <a:lvl3pPr lvl="2">
              <a:spcBef>
                <a:spcPts val="0"/>
              </a:spcBef>
              <a:spcAft>
                <a:spcPts val="0"/>
              </a:spcAft>
              <a:buClr>
                <a:schemeClr val="dk1"/>
              </a:buClr>
              <a:buSzPts val="2400"/>
              <a:buFont typeface="Figtree"/>
              <a:buNone/>
              <a:defRPr sz="2400">
                <a:latin typeface="Figtree"/>
                <a:ea typeface="Figtree"/>
                <a:cs typeface="Figtree"/>
                <a:sym typeface="Figtree"/>
              </a:defRPr>
            </a:lvl3pPr>
            <a:lvl4pPr lvl="3">
              <a:spcBef>
                <a:spcPts val="0"/>
              </a:spcBef>
              <a:spcAft>
                <a:spcPts val="0"/>
              </a:spcAft>
              <a:buClr>
                <a:schemeClr val="dk1"/>
              </a:buClr>
              <a:buSzPts val="2400"/>
              <a:buFont typeface="Figtree"/>
              <a:buNone/>
              <a:defRPr sz="2400">
                <a:latin typeface="Figtree"/>
                <a:ea typeface="Figtree"/>
                <a:cs typeface="Figtree"/>
                <a:sym typeface="Figtree"/>
              </a:defRPr>
            </a:lvl4pPr>
            <a:lvl5pPr lvl="4">
              <a:spcBef>
                <a:spcPts val="0"/>
              </a:spcBef>
              <a:spcAft>
                <a:spcPts val="0"/>
              </a:spcAft>
              <a:buClr>
                <a:schemeClr val="dk1"/>
              </a:buClr>
              <a:buSzPts val="2400"/>
              <a:buFont typeface="Figtree"/>
              <a:buNone/>
              <a:defRPr sz="2400">
                <a:latin typeface="Figtree"/>
                <a:ea typeface="Figtree"/>
                <a:cs typeface="Figtree"/>
                <a:sym typeface="Figtree"/>
              </a:defRPr>
            </a:lvl5pPr>
            <a:lvl6pPr lvl="5">
              <a:spcBef>
                <a:spcPts val="0"/>
              </a:spcBef>
              <a:spcAft>
                <a:spcPts val="0"/>
              </a:spcAft>
              <a:buClr>
                <a:schemeClr val="dk1"/>
              </a:buClr>
              <a:buSzPts val="2400"/>
              <a:buFont typeface="Figtree"/>
              <a:buNone/>
              <a:defRPr sz="2400">
                <a:latin typeface="Figtree"/>
                <a:ea typeface="Figtree"/>
                <a:cs typeface="Figtree"/>
                <a:sym typeface="Figtree"/>
              </a:defRPr>
            </a:lvl6pPr>
            <a:lvl7pPr lvl="6">
              <a:spcBef>
                <a:spcPts val="0"/>
              </a:spcBef>
              <a:spcAft>
                <a:spcPts val="0"/>
              </a:spcAft>
              <a:buClr>
                <a:schemeClr val="dk1"/>
              </a:buClr>
              <a:buSzPts val="2400"/>
              <a:buFont typeface="Figtree"/>
              <a:buNone/>
              <a:defRPr sz="2400">
                <a:latin typeface="Figtree"/>
                <a:ea typeface="Figtree"/>
                <a:cs typeface="Figtree"/>
                <a:sym typeface="Figtree"/>
              </a:defRPr>
            </a:lvl7pPr>
            <a:lvl8pPr lvl="7">
              <a:spcBef>
                <a:spcPts val="0"/>
              </a:spcBef>
              <a:spcAft>
                <a:spcPts val="0"/>
              </a:spcAft>
              <a:buClr>
                <a:schemeClr val="dk1"/>
              </a:buClr>
              <a:buSzPts val="2400"/>
              <a:buFont typeface="Figtree"/>
              <a:buNone/>
              <a:defRPr sz="2400">
                <a:latin typeface="Figtree"/>
                <a:ea typeface="Figtree"/>
                <a:cs typeface="Figtree"/>
                <a:sym typeface="Figtree"/>
              </a:defRPr>
            </a:lvl8pPr>
            <a:lvl9pPr lvl="8">
              <a:spcBef>
                <a:spcPts val="0"/>
              </a:spcBef>
              <a:spcAft>
                <a:spcPts val="0"/>
              </a:spcAft>
              <a:buClr>
                <a:schemeClr val="dk1"/>
              </a:buClr>
              <a:buSzPts val="2400"/>
              <a:buFont typeface="Figtree"/>
              <a:buNone/>
              <a:defRPr sz="2400">
                <a:latin typeface="Figtree"/>
                <a:ea typeface="Figtree"/>
                <a:cs typeface="Figtree"/>
                <a:sym typeface="Figtree"/>
              </a:defRPr>
            </a:lvl9pPr>
          </a:lstStyle>
          <a:p>
            <a:endParaRPr/>
          </a:p>
        </p:txBody>
      </p:sp>
      <p:sp>
        <p:nvSpPr>
          <p:cNvPr id="74" name="Google Shape;74;p15"/>
          <p:cNvSpPr txBox="1">
            <a:spLocks noGrp="1"/>
          </p:cNvSpPr>
          <p:nvPr>
            <p:ph type="title" idx="14"/>
          </p:nvPr>
        </p:nvSpPr>
        <p:spPr>
          <a:xfrm>
            <a:off x="3154650" y="2604813"/>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5" name="Google Shape;75;p15"/>
          <p:cNvSpPr txBox="1">
            <a:spLocks noGrp="1"/>
          </p:cNvSpPr>
          <p:nvPr>
            <p:ph type="title" idx="15"/>
          </p:nvPr>
        </p:nvSpPr>
        <p:spPr>
          <a:xfrm>
            <a:off x="3154650" y="2159700"/>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6" name="Google Shape;76;p15"/>
          <p:cNvSpPr txBox="1">
            <a:spLocks noGrp="1"/>
          </p:cNvSpPr>
          <p:nvPr>
            <p:ph type="title" idx="16"/>
          </p:nvPr>
        </p:nvSpPr>
        <p:spPr>
          <a:xfrm>
            <a:off x="3154650" y="1714588"/>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7" name="Google Shape;77;p15"/>
          <p:cNvSpPr txBox="1">
            <a:spLocks noGrp="1"/>
          </p:cNvSpPr>
          <p:nvPr>
            <p:ph type="title" idx="17"/>
          </p:nvPr>
        </p:nvSpPr>
        <p:spPr>
          <a:xfrm>
            <a:off x="3154650" y="1269488"/>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8" name="Google Shape;78;p15"/>
          <p:cNvSpPr txBox="1">
            <a:spLocks noGrp="1"/>
          </p:cNvSpPr>
          <p:nvPr>
            <p:ph type="title" idx="18"/>
          </p:nvPr>
        </p:nvSpPr>
        <p:spPr>
          <a:xfrm>
            <a:off x="228600" y="457200"/>
            <a:ext cx="5762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oadmap - Alt 2">
  <p:cSld name="CUSTOM_8_1_1_1_1_1_1_1_1_1_1_1_1_1_1_1_1_1_1_1_1_1_1_1_1_1_1_1_1_1_1_1_1">
    <p:spTree>
      <p:nvGrpSpPr>
        <p:cNvPr id="1" name="Shape 285"/>
        <p:cNvGrpSpPr/>
        <p:nvPr/>
      </p:nvGrpSpPr>
      <p:grpSpPr>
        <a:xfrm>
          <a:off x="0" y="0"/>
          <a:ext cx="0" cy="0"/>
          <a:chOff x="0" y="0"/>
          <a:chExt cx="0" cy="0"/>
        </a:xfrm>
      </p:grpSpPr>
      <p:sp>
        <p:nvSpPr>
          <p:cNvPr id="286" name="Google Shape;286;p33"/>
          <p:cNvSpPr/>
          <p:nvPr/>
        </p:nvSpPr>
        <p:spPr>
          <a:xfrm flipH="1">
            <a:off x="5961300" y="0"/>
            <a:ext cx="3177300" cy="31773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287" name="Google Shape;287;p33"/>
          <p:cNvSpPr/>
          <p:nvPr/>
        </p:nvSpPr>
        <p:spPr>
          <a:xfrm rot="5400000">
            <a:off x="3888975" y="-2016150"/>
            <a:ext cx="1358100" cy="9140700"/>
          </a:xfrm>
          <a:prstGeom prst="rect">
            <a:avLst/>
          </a:prstGeom>
          <a:gradFill>
            <a:gsLst>
              <a:gs pos="0">
                <a:schemeClr val="accent6"/>
              </a:gs>
              <a:gs pos="100000">
                <a:schemeClr val="lt2"/>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288" name="Google Shape;288;p33"/>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a:endParaRPr/>
          </a:p>
        </p:txBody>
      </p:sp>
      <p:sp>
        <p:nvSpPr>
          <p:cNvPr id="289" name="Google Shape;289;p33"/>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90" name="Google Shape;290;p33"/>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291" name="Google Shape;291;p33"/>
          <p:cNvSpPr txBox="1">
            <a:spLocks noGrp="1"/>
          </p:cNvSpPr>
          <p:nvPr>
            <p:ph type="subTitle" idx="1"/>
          </p:nvPr>
        </p:nvSpPr>
        <p:spPr>
          <a:xfrm>
            <a:off x="486625" y="1307025"/>
            <a:ext cx="2281500" cy="2076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292" name="Google Shape;292;p33"/>
          <p:cNvSpPr txBox="1">
            <a:spLocks noGrp="1"/>
          </p:cNvSpPr>
          <p:nvPr>
            <p:ph type="body" idx="4"/>
          </p:nvPr>
        </p:nvSpPr>
        <p:spPr>
          <a:xfrm>
            <a:off x="486650" y="1623430"/>
            <a:ext cx="2281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93" name="Google Shape;293;p33"/>
          <p:cNvSpPr txBox="1">
            <a:spLocks noGrp="1"/>
          </p:cNvSpPr>
          <p:nvPr>
            <p:ph type="subTitle" idx="5"/>
          </p:nvPr>
        </p:nvSpPr>
        <p:spPr>
          <a:xfrm>
            <a:off x="3431225" y="1668075"/>
            <a:ext cx="2281500" cy="2076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294" name="Google Shape;294;p33"/>
          <p:cNvSpPr txBox="1">
            <a:spLocks noGrp="1"/>
          </p:cNvSpPr>
          <p:nvPr>
            <p:ph type="body" idx="6"/>
          </p:nvPr>
        </p:nvSpPr>
        <p:spPr>
          <a:xfrm>
            <a:off x="3431250" y="1984480"/>
            <a:ext cx="2281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95" name="Google Shape;295;p33"/>
          <p:cNvSpPr txBox="1">
            <a:spLocks noGrp="1"/>
          </p:cNvSpPr>
          <p:nvPr>
            <p:ph type="subTitle" idx="7"/>
          </p:nvPr>
        </p:nvSpPr>
        <p:spPr>
          <a:xfrm>
            <a:off x="6375825" y="1307025"/>
            <a:ext cx="2281500" cy="2076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296" name="Google Shape;296;p33"/>
          <p:cNvSpPr txBox="1">
            <a:spLocks noGrp="1"/>
          </p:cNvSpPr>
          <p:nvPr>
            <p:ph type="body" idx="8"/>
          </p:nvPr>
        </p:nvSpPr>
        <p:spPr>
          <a:xfrm>
            <a:off x="6375850" y="1623430"/>
            <a:ext cx="2281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etrics display - Alt 1">
  <p:cSld name="CUSTOM_8_1_1_1_1_1_1_1_1_1_1_1_1_1_1_1_1_1_1_1_1_1_1_1_1_1_1_1_1_1_1_1_1_1">
    <p:spTree>
      <p:nvGrpSpPr>
        <p:cNvPr id="1" name="Shape 297"/>
        <p:cNvGrpSpPr/>
        <p:nvPr/>
      </p:nvGrpSpPr>
      <p:grpSpPr>
        <a:xfrm>
          <a:off x="0" y="0"/>
          <a:ext cx="0" cy="0"/>
          <a:chOff x="0" y="0"/>
          <a:chExt cx="0" cy="0"/>
        </a:xfrm>
      </p:grpSpPr>
      <p:sp>
        <p:nvSpPr>
          <p:cNvPr id="298" name="Google Shape;298;p34"/>
          <p:cNvSpPr/>
          <p:nvPr/>
        </p:nvSpPr>
        <p:spPr>
          <a:xfrm>
            <a:off x="7529650" y="250"/>
            <a:ext cx="161490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299" name="Google Shape;299;p34"/>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00" name="Google Shape;300;p34"/>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01" name="Google Shape;301;p34"/>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302" name="Google Shape;302;p34"/>
          <p:cNvSpPr txBox="1">
            <a:spLocks noGrp="1"/>
          </p:cNvSpPr>
          <p:nvPr>
            <p:ph type="body" idx="1"/>
          </p:nvPr>
        </p:nvSpPr>
        <p:spPr>
          <a:xfrm>
            <a:off x="230075" y="990150"/>
            <a:ext cx="3612900" cy="3534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303" name="Google Shape;303;p34"/>
          <p:cNvSpPr txBox="1">
            <a:spLocks noGrp="1"/>
          </p:cNvSpPr>
          <p:nvPr>
            <p:ph type="subTitle" idx="4"/>
          </p:nvPr>
        </p:nvSpPr>
        <p:spPr>
          <a:xfrm>
            <a:off x="228600" y="4156375"/>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04" name="Google Shape;304;p34"/>
          <p:cNvSpPr txBox="1">
            <a:spLocks noGrp="1"/>
          </p:cNvSpPr>
          <p:nvPr>
            <p:ph type="subTitle" idx="5"/>
          </p:nvPr>
        </p:nvSpPr>
        <p:spPr>
          <a:xfrm>
            <a:off x="230075" y="3582936"/>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05" name="Google Shape;305;p34"/>
          <p:cNvSpPr txBox="1">
            <a:spLocks noGrp="1"/>
          </p:cNvSpPr>
          <p:nvPr>
            <p:ph type="subTitle" idx="6"/>
          </p:nvPr>
        </p:nvSpPr>
        <p:spPr>
          <a:xfrm>
            <a:off x="1983338" y="4156375"/>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06" name="Google Shape;306;p34"/>
          <p:cNvSpPr txBox="1">
            <a:spLocks noGrp="1"/>
          </p:cNvSpPr>
          <p:nvPr>
            <p:ph type="subTitle" idx="7"/>
          </p:nvPr>
        </p:nvSpPr>
        <p:spPr>
          <a:xfrm>
            <a:off x="1984813" y="3582936"/>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07" name="Google Shape;307;p34"/>
          <p:cNvSpPr txBox="1">
            <a:spLocks noGrp="1"/>
          </p:cNvSpPr>
          <p:nvPr>
            <p:ph type="subTitle" idx="8"/>
          </p:nvPr>
        </p:nvSpPr>
        <p:spPr>
          <a:xfrm>
            <a:off x="3739563" y="4156375"/>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08" name="Google Shape;308;p34"/>
          <p:cNvSpPr txBox="1">
            <a:spLocks noGrp="1"/>
          </p:cNvSpPr>
          <p:nvPr>
            <p:ph type="subTitle" idx="9"/>
          </p:nvPr>
        </p:nvSpPr>
        <p:spPr>
          <a:xfrm>
            <a:off x="3741038" y="3582936"/>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09" name="Google Shape;309;p34"/>
          <p:cNvSpPr txBox="1">
            <a:spLocks noGrp="1"/>
          </p:cNvSpPr>
          <p:nvPr>
            <p:ph type="subTitle" idx="13"/>
          </p:nvPr>
        </p:nvSpPr>
        <p:spPr>
          <a:xfrm>
            <a:off x="228600" y="3211175"/>
            <a:ext cx="3130200" cy="3039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310" name="Google Shape;310;p34"/>
          <p:cNvSpPr txBox="1">
            <a:spLocks noGrp="1"/>
          </p:cNvSpPr>
          <p:nvPr>
            <p:ph type="subTitle" idx="14"/>
          </p:nvPr>
        </p:nvSpPr>
        <p:spPr>
          <a:xfrm>
            <a:off x="228600" y="2663863"/>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11" name="Google Shape;311;p34"/>
          <p:cNvSpPr txBox="1">
            <a:spLocks noGrp="1"/>
          </p:cNvSpPr>
          <p:nvPr>
            <p:ph type="subTitle" idx="15"/>
          </p:nvPr>
        </p:nvSpPr>
        <p:spPr>
          <a:xfrm>
            <a:off x="230075" y="2090424"/>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12" name="Google Shape;312;p34"/>
          <p:cNvSpPr txBox="1">
            <a:spLocks noGrp="1"/>
          </p:cNvSpPr>
          <p:nvPr>
            <p:ph type="subTitle" idx="16"/>
          </p:nvPr>
        </p:nvSpPr>
        <p:spPr>
          <a:xfrm>
            <a:off x="1983338" y="2663863"/>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13" name="Google Shape;313;p34"/>
          <p:cNvSpPr txBox="1">
            <a:spLocks noGrp="1"/>
          </p:cNvSpPr>
          <p:nvPr>
            <p:ph type="subTitle" idx="17"/>
          </p:nvPr>
        </p:nvSpPr>
        <p:spPr>
          <a:xfrm>
            <a:off x="1984813" y="2090424"/>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14" name="Google Shape;314;p34"/>
          <p:cNvSpPr txBox="1">
            <a:spLocks noGrp="1"/>
          </p:cNvSpPr>
          <p:nvPr>
            <p:ph type="subTitle" idx="18"/>
          </p:nvPr>
        </p:nvSpPr>
        <p:spPr>
          <a:xfrm>
            <a:off x="3739563" y="2663863"/>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15" name="Google Shape;315;p34"/>
          <p:cNvSpPr txBox="1">
            <a:spLocks noGrp="1"/>
          </p:cNvSpPr>
          <p:nvPr>
            <p:ph type="subTitle" idx="19"/>
          </p:nvPr>
        </p:nvSpPr>
        <p:spPr>
          <a:xfrm>
            <a:off x="3741038" y="2090424"/>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16" name="Google Shape;316;p34"/>
          <p:cNvSpPr txBox="1">
            <a:spLocks noGrp="1"/>
          </p:cNvSpPr>
          <p:nvPr>
            <p:ph type="subTitle" idx="20"/>
          </p:nvPr>
        </p:nvSpPr>
        <p:spPr>
          <a:xfrm>
            <a:off x="228600" y="1718663"/>
            <a:ext cx="3130200" cy="3039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meline - Alt 1">
  <p:cSld name="CUSTOM_8_1_1_1_1_1_1_1_1_1_1_1_1_1_1_1_1_1_1_1_1_1_1_1_1_1_1_1_1_1_1_1_1_1_1_1">
    <p:spTree>
      <p:nvGrpSpPr>
        <p:cNvPr id="1" name="Shape 317"/>
        <p:cNvGrpSpPr/>
        <p:nvPr/>
      </p:nvGrpSpPr>
      <p:grpSpPr>
        <a:xfrm>
          <a:off x="0" y="0"/>
          <a:ext cx="0" cy="0"/>
          <a:chOff x="0" y="0"/>
          <a:chExt cx="0" cy="0"/>
        </a:xfrm>
      </p:grpSpPr>
      <p:sp>
        <p:nvSpPr>
          <p:cNvPr id="318" name="Google Shape;318;p3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19" name="Google Shape;319;p35"/>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20" name="Google Shape;320;p35"/>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321" name="Google Shape;321;p35"/>
          <p:cNvSpPr txBox="1">
            <a:spLocks noGrp="1"/>
          </p:cNvSpPr>
          <p:nvPr>
            <p:ph type="subTitle" idx="1"/>
          </p:nvPr>
        </p:nvSpPr>
        <p:spPr>
          <a:xfrm>
            <a:off x="228600" y="792994"/>
            <a:ext cx="3130200" cy="172200"/>
          </a:xfrm>
          <a:prstGeom prst="rect">
            <a:avLst/>
          </a:prstGeom>
        </p:spPr>
        <p:txBody>
          <a:bodyPr spcFirstLastPara="1" wrap="square" lIns="0" tIns="0" rIns="0" bIns="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22" name="Google Shape;322;p35"/>
          <p:cNvSpPr txBox="1">
            <a:spLocks noGrp="1"/>
          </p:cNvSpPr>
          <p:nvPr>
            <p:ph type="subTitle" idx="4"/>
          </p:nvPr>
        </p:nvSpPr>
        <p:spPr>
          <a:xfrm>
            <a:off x="419070"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23" name="Google Shape;323;p35"/>
          <p:cNvSpPr txBox="1">
            <a:spLocks noGrp="1"/>
          </p:cNvSpPr>
          <p:nvPr>
            <p:ph type="subTitle" idx="5"/>
          </p:nvPr>
        </p:nvSpPr>
        <p:spPr>
          <a:xfrm>
            <a:off x="419075"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24" name="Google Shape;324;p35"/>
          <p:cNvSpPr txBox="1">
            <a:spLocks noGrp="1"/>
          </p:cNvSpPr>
          <p:nvPr>
            <p:ph type="subTitle" idx="6"/>
          </p:nvPr>
        </p:nvSpPr>
        <p:spPr>
          <a:xfrm>
            <a:off x="419076"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25" name="Google Shape;325;p35"/>
          <p:cNvSpPr txBox="1">
            <a:spLocks noGrp="1"/>
          </p:cNvSpPr>
          <p:nvPr>
            <p:ph type="subTitle" idx="7"/>
          </p:nvPr>
        </p:nvSpPr>
        <p:spPr>
          <a:xfrm>
            <a:off x="2624407"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26" name="Google Shape;326;p35"/>
          <p:cNvSpPr txBox="1">
            <a:spLocks noGrp="1"/>
          </p:cNvSpPr>
          <p:nvPr>
            <p:ph type="subTitle" idx="8"/>
          </p:nvPr>
        </p:nvSpPr>
        <p:spPr>
          <a:xfrm>
            <a:off x="2624413"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27" name="Google Shape;327;p35"/>
          <p:cNvSpPr txBox="1">
            <a:spLocks noGrp="1"/>
          </p:cNvSpPr>
          <p:nvPr>
            <p:ph type="subTitle" idx="9"/>
          </p:nvPr>
        </p:nvSpPr>
        <p:spPr>
          <a:xfrm>
            <a:off x="2624413"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28" name="Google Shape;328;p35"/>
          <p:cNvSpPr txBox="1">
            <a:spLocks noGrp="1"/>
          </p:cNvSpPr>
          <p:nvPr>
            <p:ph type="subTitle" idx="13"/>
          </p:nvPr>
        </p:nvSpPr>
        <p:spPr>
          <a:xfrm>
            <a:off x="4815495"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29" name="Google Shape;329;p35"/>
          <p:cNvSpPr txBox="1">
            <a:spLocks noGrp="1"/>
          </p:cNvSpPr>
          <p:nvPr>
            <p:ph type="subTitle" idx="14"/>
          </p:nvPr>
        </p:nvSpPr>
        <p:spPr>
          <a:xfrm>
            <a:off x="4815500"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30" name="Google Shape;330;p35"/>
          <p:cNvSpPr txBox="1">
            <a:spLocks noGrp="1"/>
          </p:cNvSpPr>
          <p:nvPr>
            <p:ph type="subTitle" idx="15"/>
          </p:nvPr>
        </p:nvSpPr>
        <p:spPr>
          <a:xfrm>
            <a:off x="4815501"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31" name="Google Shape;331;p35"/>
          <p:cNvSpPr txBox="1">
            <a:spLocks noGrp="1"/>
          </p:cNvSpPr>
          <p:nvPr>
            <p:ph type="subTitle" idx="16"/>
          </p:nvPr>
        </p:nvSpPr>
        <p:spPr>
          <a:xfrm>
            <a:off x="7006607"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32" name="Google Shape;332;p35"/>
          <p:cNvSpPr txBox="1">
            <a:spLocks noGrp="1"/>
          </p:cNvSpPr>
          <p:nvPr>
            <p:ph type="subTitle" idx="17"/>
          </p:nvPr>
        </p:nvSpPr>
        <p:spPr>
          <a:xfrm>
            <a:off x="7006613"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33" name="Google Shape;333;p35"/>
          <p:cNvSpPr txBox="1">
            <a:spLocks noGrp="1"/>
          </p:cNvSpPr>
          <p:nvPr>
            <p:ph type="subTitle" idx="18"/>
          </p:nvPr>
        </p:nvSpPr>
        <p:spPr>
          <a:xfrm>
            <a:off x="7006613"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etrics display 2">
  <p:cSld name="CUSTOM_8_1_1_1_1_1_1_1_1_1_1_1_1_1_1_1_1_1_1_1_1_1_1_1_1_1_1_1_1_1_1_1_1_1_1_2">
    <p:spTree>
      <p:nvGrpSpPr>
        <p:cNvPr id="1" name="Shape 334"/>
        <p:cNvGrpSpPr/>
        <p:nvPr/>
      </p:nvGrpSpPr>
      <p:grpSpPr>
        <a:xfrm>
          <a:off x="0" y="0"/>
          <a:ext cx="0" cy="0"/>
          <a:chOff x="0" y="0"/>
          <a:chExt cx="0" cy="0"/>
        </a:xfrm>
      </p:grpSpPr>
      <p:sp>
        <p:nvSpPr>
          <p:cNvPr id="335" name="Google Shape;335;p36"/>
          <p:cNvSpPr/>
          <p:nvPr/>
        </p:nvSpPr>
        <p:spPr>
          <a:xfrm rot="-5400000">
            <a:off x="0" y="816600"/>
            <a:ext cx="4326900" cy="432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36" name="Google Shape;336;p36"/>
          <p:cNvSpPr/>
          <p:nvPr/>
        </p:nvSpPr>
        <p:spPr>
          <a:xfrm rot="5400000">
            <a:off x="4817100" y="0"/>
            <a:ext cx="4326900" cy="43269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37" name="Google Shape;337;p36"/>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38" name="Google Shape;338;p36"/>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39" name="Google Shape;339;p36"/>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340" name="Google Shape;340;p36"/>
          <p:cNvSpPr txBox="1">
            <a:spLocks noGrp="1"/>
          </p:cNvSpPr>
          <p:nvPr>
            <p:ph type="subTitle" idx="1"/>
          </p:nvPr>
        </p:nvSpPr>
        <p:spPr>
          <a:xfrm>
            <a:off x="3238050" y="1804700"/>
            <a:ext cx="26679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341" name="Google Shape;341;p36"/>
          <p:cNvSpPr txBox="1">
            <a:spLocks noGrp="1"/>
          </p:cNvSpPr>
          <p:nvPr>
            <p:ph type="subTitle" idx="4"/>
          </p:nvPr>
        </p:nvSpPr>
        <p:spPr>
          <a:xfrm>
            <a:off x="4056600" y="2688550"/>
            <a:ext cx="11247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a:endParaRPr/>
          </a:p>
        </p:txBody>
      </p:sp>
      <p:sp>
        <p:nvSpPr>
          <p:cNvPr id="342" name="Google Shape;342;p36"/>
          <p:cNvSpPr txBox="1">
            <a:spLocks noGrp="1"/>
          </p:cNvSpPr>
          <p:nvPr>
            <p:ph type="subTitle" idx="5"/>
          </p:nvPr>
        </p:nvSpPr>
        <p:spPr>
          <a:xfrm>
            <a:off x="3457950" y="2233425"/>
            <a:ext cx="22281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a:endParaRPr/>
          </a:p>
        </p:txBody>
      </p:sp>
      <p:sp>
        <p:nvSpPr>
          <p:cNvPr id="343" name="Google Shape;343;p36"/>
          <p:cNvSpPr txBox="1">
            <a:spLocks noGrp="1"/>
          </p:cNvSpPr>
          <p:nvPr>
            <p:ph type="subTitle" idx="6"/>
          </p:nvPr>
        </p:nvSpPr>
        <p:spPr>
          <a:xfrm>
            <a:off x="803225" y="1817900"/>
            <a:ext cx="26679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344" name="Google Shape;344;p36"/>
          <p:cNvSpPr txBox="1">
            <a:spLocks noGrp="1"/>
          </p:cNvSpPr>
          <p:nvPr>
            <p:ph type="subTitle" idx="7"/>
          </p:nvPr>
        </p:nvSpPr>
        <p:spPr>
          <a:xfrm>
            <a:off x="1621775" y="2701750"/>
            <a:ext cx="11247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a:endParaRPr/>
          </a:p>
        </p:txBody>
      </p:sp>
      <p:sp>
        <p:nvSpPr>
          <p:cNvPr id="345" name="Google Shape;345;p36"/>
          <p:cNvSpPr txBox="1">
            <a:spLocks noGrp="1"/>
          </p:cNvSpPr>
          <p:nvPr>
            <p:ph type="subTitle" idx="8"/>
          </p:nvPr>
        </p:nvSpPr>
        <p:spPr>
          <a:xfrm>
            <a:off x="1023125" y="2246625"/>
            <a:ext cx="22281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a:endParaRPr/>
          </a:p>
        </p:txBody>
      </p:sp>
      <p:sp>
        <p:nvSpPr>
          <p:cNvPr id="346" name="Google Shape;346;p36"/>
          <p:cNvSpPr txBox="1">
            <a:spLocks noGrp="1"/>
          </p:cNvSpPr>
          <p:nvPr>
            <p:ph type="subTitle" idx="9"/>
          </p:nvPr>
        </p:nvSpPr>
        <p:spPr>
          <a:xfrm>
            <a:off x="5672875" y="1804700"/>
            <a:ext cx="26679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347" name="Google Shape;347;p36"/>
          <p:cNvSpPr txBox="1">
            <a:spLocks noGrp="1"/>
          </p:cNvSpPr>
          <p:nvPr>
            <p:ph type="subTitle" idx="13"/>
          </p:nvPr>
        </p:nvSpPr>
        <p:spPr>
          <a:xfrm>
            <a:off x="6491425" y="2688550"/>
            <a:ext cx="11247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a:endParaRPr/>
          </a:p>
        </p:txBody>
      </p:sp>
      <p:sp>
        <p:nvSpPr>
          <p:cNvPr id="348" name="Google Shape;348;p36"/>
          <p:cNvSpPr txBox="1">
            <a:spLocks noGrp="1"/>
          </p:cNvSpPr>
          <p:nvPr>
            <p:ph type="subTitle" idx="14"/>
          </p:nvPr>
        </p:nvSpPr>
        <p:spPr>
          <a:xfrm>
            <a:off x="5892775" y="2233425"/>
            <a:ext cx="22281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meline 2">
  <p:cSld name="CUSTOM_8_1_1_1_1_1_1_1_1_1_1_1_1_1_1_1_1_1_1_1_1_1_1_1_1_1_1_1_1_1_1_1_1_1_1_1_1_1">
    <p:spTree>
      <p:nvGrpSpPr>
        <p:cNvPr id="1" name="Shape 349"/>
        <p:cNvGrpSpPr/>
        <p:nvPr/>
      </p:nvGrpSpPr>
      <p:grpSpPr>
        <a:xfrm>
          <a:off x="0" y="0"/>
          <a:ext cx="0" cy="0"/>
          <a:chOff x="0" y="0"/>
          <a:chExt cx="0" cy="0"/>
        </a:xfrm>
      </p:grpSpPr>
      <p:sp>
        <p:nvSpPr>
          <p:cNvPr id="350" name="Google Shape;350;p37"/>
          <p:cNvSpPr/>
          <p:nvPr/>
        </p:nvSpPr>
        <p:spPr>
          <a:xfrm rot="5400000">
            <a:off x="5473500" y="0"/>
            <a:ext cx="3670500" cy="36705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51" name="Google Shape;351;p3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52" name="Google Shape;352;p3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53" name="Google Shape;353;p37"/>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SzPts val="2000"/>
              <a:buFont typeface="Figtree"/>
              <a:buNone/>
              <a:defRPr sz="2000">
                <a:latin typeface="Figtree"/>
                <a:ea typeface="Figtree"/>
                <a:cs typeface="Figtree"/>
                <a:sym typeface="Figtree"/>
              </a:defRPr>
            </a:lvl2pPr>
            <a:lvl3pPr lvl="2">
              <a:spcBef>
                <a:spcPts val="0"/>
              </a:spcBef>
              <a:spcAft>
                <a:spcPts val="0"/>
              </a:spcAft>
              <a:buSzPts val="2000"/>
              <a:buFont typeface="Figtree"/>
              <a:buNone/>
              <a:defRPr sz="2000">
                <a:latin typeface="Figtree"/>
                <a:ea typeface="Figtree"/>
                <a:cs typeface="Figtree"/>
                <a:sym typeface="Figtree"/>
              </a:defRPr>
            </a:lvl3pPr>
            <a:lvl4pPr lvl="3">
              <a:spcBef>
                <a:spcPts val="0"/>
              </a:spcBef>
              <a:spcAft>
                <a:spcPts val="0"/>
              </a:spcAft>
              <a:buSzPts val="2000"/>
              <a:buFont typeface="Figtree"/>
              <a:buNone/>
              <a:defRPr sz="2000">
                <a:latin typeface="Figtree"/>
                <a:ea typeface="Figtree"/>
                <a:cs typeface="Figtree"/>
                <a:sym typeface="Figtree"/>
              </a:defRPr>
            </a:lvl4pPr>
            <a:lvl5pPr lvl="4">
              <a:spcBef>
                <a:spcPts val="0"/>
              </a:spcBef>
              <a:spcAft>
                <a:spcPts val="0"/>
              </a:spcAft>
              <a:buSzPts val="2000"/>
              <a:buFont typeface="Figtree"/>
              <a:buNone/>
              <a:defRPr sz="2000">
                <a:latin typeface="Figtree"/>
                <a:ea typeface="Figtree"/>
                <a:cs typeface="Figtree"/>
                <a:sym typeface="Figtree"/>
              </a:defRPr>
            </a:lvl5pPr>
            <a:lvl6pPr lvl="5">
              <a:spcBef>
                <a:spcPts val="0"/>
              </a:spcBef>
              <a:spcAft>
                <a:spcPts val="0"/>
              </a:spcAft>
              <a:buSzPts val="2000"/>
              <a:buFont typeface="Figtree"/>
              <a:buNone/>
              <a:defRPr sz="2000">
                <a:latin typeface="Figtree"/>
                <a:ea typeface="Figtree"/>
                <a:cs typeface="Figtree"/>
                <a:sym typeface="Figtree"/>
              </a:defRPr>
            </a:lvl6pPr>
            <a:lvl7pPr lvl="6">
              <a:spcBef>
                <a:spcPts val="0"/>
              </a:spcBef>
              <a:spcAft>
                <a:spcPts val="0"/>
              </a:spcAft>
              <a:buSzPts val="2000"/>
              <a:buFont typeface="Figtree"/>
              <a:buNone/>
              <a:defRPr sz="2000">
                <a:latin typeface="Figtree"/>
                <a:ea typeface="Figtree"/>
                <a:cs typeface="Figtree"/>
                <a:sym typeface="Figtree"/>
              </a:defRPr>
            </a:lvl7pPr>
            <a:lvl8pPr lvl="7">
              <a:spcBef>
                <a:spcPts val="0"/>
              </a:spcBef>
              <a:spcAft>
                <a:spcPts val="0"/>
              </a:spcAft>
              <a:buSzPts val="2000"/>
              <a:buFont typeface="Figtree"/>
              <a:buNone/>
              <a:defRPr sz="2000">
                <a:latin typeface="Figtree"/>
                <a:ea typeface="Figtree"/>
                <a:cs typeface="Figtree"/>
                <a:sym typeface="Figtree"/>
              </a:defRPr>
            </a:lvl8pPr>
            <a:lvl9pPr lvl="8">
              <a:spcBef>
                <a:spcPts val="0"/>
              </a:spcBef>
              <a:spcAft>
                <a:spcPts val="0"/>
              </a:spcAft>
              <a:buSzPts val="2000"/>
              <a:buFont typeface="Figtree"/>
              <a:buNone/>
              <a:defRPr sz="2000">
                <a:latin typeface="Figtree"/>
                <a:ea typeface="Figtree"/>
                <a:cs typeface="Figtree"/>
                <a:sym typeface="Figtree"/>
              </a:defRPr>
            </a:lvl9pPr>
          </a:lstStyle>
          <a:p>
            <a:endParaRPr/>
          </a:p>
        </p:txBody>
      </p:sp>
      <p:sp>
        <p:nvSpPr>
          <p:cNvPr id="354" name="Google Shape;354;p37"/>
          <p:cNvSpPr txBox="1">
            <a:spLocks noGrp="1"/>
          </p:cNvSpPr>
          <p:nvPr>
            <p:ph type="subTitle" idx="1"/>
          </p:nvPr>
        </p:nvSpPr>
        <p:spPr>
          <a:xfrm>
            <a:off x="228600" y="792994"/>
            <a:ext cx="3130200" cy="172200"/>
          </a:xfrm>
          <a:prstGeom prst="rect">
            <a:avLst/>
          </a:prstGeom>
        </p:spPr>
        <p:txBody>
          <a:bodyPr spcFirstLastPara="1" wrap="square" lIns="0" tIns="0" rIns="0" bIns="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55" name="Google Shape;355;p37"/>
          <p:cNvSpPr txBox="1">
            <a:spLocks noGrp="1"/>
          </p:cNvSpPr>
          <p:nvPr>
            <p:ph type="title" idx="4"/>
          </p:nvPr>
        </p:nvSpPr>
        <p:spPr>
          <a:xfrm>
            <a:off x="91525"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6" name="Google Shape;356;p37"/>
          <p:cNvSpPr txBox="1">
            <a:spLocks noGrp="1"/>
          </p:cNvSpPr>
          <p:nvPr>
            <p:ph type="title" idx="5"/>
          </p:nvPr>
        </p:nvSpPr>
        <p:spPr>
          <a:xfrm>
            <a:off x="2849500"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7" name="Google Shape;357;p37"/>
          <p:cNvSpPr txBox="1">
            <a:spLocks noGrp="1"/>
          </p:cNvSpPr>
          <p:nvPr>
            <p:ph type="title" idx="6"/>
          </p:nvPr>
        </p:nvSpPr>
        <p:spPr>
          <a:xfrm>
            <a:off x="4298950"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8" name="Google Shape;358;p37"/>
          <p:cNvSpPr txBox="1">
            <a:spLocks noGrp="1"/>
          </p:cNvSpPr>
          <p:nvPr>
            <p:ph type="title" idx="7"/>
          </p:nvPr>
        </p:nvSpPr>
        <p:spPr>
          <a:xfrm>
            <a:off x="7298500"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9" name="Google Shape;359;p37"/>
          <p:cNvSpPr txBox="1">
            <a:spLocks noGrp="1"/>
          </p:cNvSpPr>
          <p:nvPr>
            <p:ph type="subTitle" idx="8"/>
          </p:nvPr>
        </p:nvSpPr>
        <p:spPr>
          <a:xfrm>
            <a:off x="442900" y="3172725"/>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0" name="Google Shape;360;p37"/>
          <p:cNvSpPr txBox="1">
            <a:spLocks noGrp="1"/>
          </p:cNvSpPr>
          <p:nvPr>
            <p:ph type="subTitle" idx="9"/>
          </p:nvPr>
        </p:nvSpPr>
        <p:spPr>
          <a:xfrm>
            <a:off x="442900" y="3418396"/>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61" name="Google Shape;361;p37"/>
          <p:cNvSpPr txBox="1">
            <a:spLocks noGrp="1"/>
          </p:cNvSpPr>
          <p:nvPr>
            <p:ph type="body" idx="13"/>
          </p:nvPr>
        </p:nvSpPr>
        <p:spPr>
          <a:xfrm>
            <a:off x="442898" y="3850550"/>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
        <p:nvSpPr>
          <p:cNvPr id="362" name="Google Shape;362;p37"/>
          <p:cNvSpPr txBox="1">
            <a:spLocks noGrp="1"/>
          </p:cNvSpPr>
          <p:nvPr>
            <p:ph type="subTitle" idx="14"/>
          </p:nvPr>
        </p:nvSpPr>
        <p:spPr>
          <a:xfrm>
            <a:off x="3201413" y="3173750"/>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3" name="Google Shape;363;p37"/>
          <p:cNvSpPr txBox="1">
            <a:spLocks noGrp="1"/>
          </p:cNvSpPr>
          <p:nvPr>
            <p:ph type="subTitle" idx="15"/>
          </p:nvPr>
        </p:nvSpPr>
        <p:spPr>
          <a:xfrm>
            <a:off x="3201413" y="3419421"/>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64" name="Google Shape;364;p37"/>
          <p:cNvSpPr txBox="1">
            <a:spLocks noGrp="1"/>
          </p:cNvSpPr>
          <p:nvPr>
            <p:ph type="body" idx="16"/>
          </p:nvPr>
        </p:nvSpPr>
        <p:spPr>
          <a:xfrm>
            <a:off x="3201411" y="3851575"/>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
        <p:nvSpPr>
          <p:cNvPr id="365" name="Google Shape;365;p37"/>
          <p:cNvSpPr txBox="1">
            <a:spLocks noGrp="1"/>
          </p:cNvSpPr>
          <p:nvPr>
            <p:ph type="subTitle" idx="17"/>
          </p:nvPr>
        </p:nvSpPr>
        <p:spPr>
          <a:xfrm>
            <a:off x="4652727" y="3173750"/>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6" name="Google Shape;366;p37"/>
          <p:cNvSpPr txBox="1">
            <a:spLocks noGrp="1"/>
          </p:cNvSpPr>
          <p:nvPr>
            <p:ph type="subTitle" idx="18"/>
          </p:nvPr>
        </p:nvSpPr>
        <p:spPr>
          <a:xfrm>
            <a:off x="4652727" y="3419421"/>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67" name="Google Shape;367;p37"/>
          <p:cNvSpPr txBox="1">
            <a:spLocks noGrp="1"/>
          </p:cNvSpPr>
          <p:nvPr>
            <p:ph type="body" idx="19"/>
          </p:nvPr>
        </p:nvSpPr>
        <p:spPr>
          <a:xfrm>
            <a:off x="4652725" y="3851575"/>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
        <p:nvSpPr>
          <p:cNvPr id="368" name="Google Shape;368;p37"/>
          <p:cNvSpPr txBox="1">
            <a:spLocks noGrp="1"/>
          </p:cNvSpPr>
          <p:nvPr>
            <p:ph type="subTitle" idx="20"/>
          </p:nvPr>
        </p:nvSpPr>
        <p:spPr>
          <a:xfrm>
            <a:off x="7646687" y="3172725"/>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9" name="Google Shape;369;p37"/>
          <p:cNvSpPr txBox="1">
            <a:spLocks noGrp="1"/>
          </p:cNvSpPr>
          <p:nvPr>
            <p:ph type="subTitle" idx="21"/>
          </p:nvPr>
        </p:nvSpPr>
        <p:spPr>
          <a:xfrm>
            <a:off x="7646687" y="3418396"/>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70" name="Google Shape;370;p37"/>
          <p:cNvSpPr txBox="1">
            <a:spLocks noGrp="1"/>
          </p:cNvSpPr>
          <p:nvPr>
            <p:ph type="body" idx="22"/>
          </p:nvPr>
        </p:nvSpPr>
        <p:spPr>
          <a:xfrm>
            <a:off x="7646686" y="3850550"/>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 you - Alt 2">
  <p:cSld name="CUSTOM_8_1_1_1_1_1_1_1_1_1_1_1_1_1_1_1_1_1_1_1_1_1_1_1_1_1_1_1_1_1_1_2_1">
    <p:spTree>
      <p:nvGrpSpPr>
        <p:cNvPr id="1" name="Shape 371"/>
        <p:cNvGrpSpPr/>
        <p:nvPr/>
      </p:nvGrpSpPr>
      <p:grpSpPr>
        <a:xfrm>
          <a:off x="0" y="0"/>
          <a:ext cx="0" cy="0"/>
          <a:chOff x="0" y="0"/>
          <a:chExt cx="0" cy="0"/>
        </a:xfrm>
      </p:grpSpPr>
      <p:sp>
        <p:nvSpPr>
          <p:cNvPr id="372" name="Google Shape;372;p38"/>
          <p:cNvSpPr/>
          <p:nvPr/>
        </p:nvSpPr>
        <p:spPr>
          <a:xfrm rot="-5400000">
            <a:off x="0" y="816600"/>
            <a:ext cx="4326900" cy="432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73" name="Google Shape;373;p38"/>
          <p:cNvSpPr/>
          <p:nvPr/>
        </p:nvSpPr>
        <p:spPr>
          <a:xfrm rot="5400000">
            <a:off x="4817100" y="0"/>
            <a:ext cx="4326900" cy="43269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74" name="Google Shape;374;p38"/>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75" name="Google Shape;375;p38"/>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76" name="Google Shape;376;p38"/>
          <p:cNvSpPr/>
          <p:nvPr/>
        </p:nvSpPr>
        <p:spPr>
          <a:xfrm>
            <a:off x="228650" y="457200"/>
            <a:ext cx="8686800" cy="4226400"/>
          </a:xfrm>
          <a:prstGeom prst="roundRect">
            <a:avLst>
              <a:gd name="adj" fmla="val 6822"/>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Figtree"/>
                <a:ea typeface="Figtree"/>
                <a:cs typeface="Figtree"/>
                <a:sym typeface="Figtree"/>
              </a:rPr>
              <a:t>v</a:t>
            </a:r>
            <a:endParaRPr>
              <a:solidFill>
                <a:schemeClr val="lt1"/>
              </a:solidFill>
              <a:latin typeface="Figtree"/>
              <a:ea typeface="Figtree"/>
              <a:cs typeface="Figtree"/>
              <a:sym typeface="Figtree"/>
            </a:endParaRPr>
          </a:p>
        </p:txBody>
      </p:sp>
      <p:sp>
        <p:nvSpPr>
          <p:cNvPr id="377" name="Google Shape;377;p38"/>
          <p:cNvSpPr txBox="1">
            <a:spLocks noGrp="1"/>
          </p:cNvSpPr>
          <p:nvPr>
            <p:ph type="title" idx="3"/>
          </p:nvPr>
        </p:nvSpPr>
        <p:spPr>
          <a:xfrm>
            <a:off x="1254050" y="1703407"/>
            <a:ext cx="6636000" cy="1279500"/>
          </a:xfrm>
          <a:prstGeom prst="rect">
            <a:avLst/>
          </a:prstGeom>
        </p:spPr>
        <p:txBody>
          <a:bodyPr spcFirstLastPara="1" wrap="square" lIns="0" tIns="0" rIns="0" bIns="0" anchor="t" anchorCtr="0">
            <a:noAutofit/>
          </a:bodyPr>
          <a:lstStyle>
            <a:lvl1pPr lvl="0" algn="ctr">
              <a:lnSpc>
                <a:spcPct val="90000"/>
              </a:lnSpc>
              <a:spcBef>
                <a:spcPts val="0"/>
              </a:spcBef>
              <a:spcAft>
                <a:spcPts val="0"/>
              </a:spcAft>
              <a:buNone/>
              <a:defRPr sz="8000"/>
            </a:lvl1pPr>
            <a:lvl2pPr lvl="1"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2pPr>
            <a:lvl3pPr lvl="2"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3pPr>
            <a:lvl4pPr lvl="3"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4pPr>
            <a:lvl5pPr lvl="4"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5pPr>
            <a:lvl6pPr lvl="5"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6pPr>
            <a:lvl7pPr lvl="6"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7pPr>
            <a:lvl8pPr lvl="7"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8pPr>
            <a:lvl9pPr lvl="8"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9pPr>
          </a:lstStyle>
          <a:p>
            <a:endParaRPr/>
          </a:p>
        </p:txBody>
      </p:sp>
      <p:sp>
        <p:nvSpPr>
          <p:cNvPr id="378" name="Google Shape;378;p38"/>
          <p:cNvSpPr txBox="1">
            <a:spLocks noGrp="1"/>
          </p:cNvSpPr>
          <p:nvPr>
            <p:ph type="subTitle" idx="1"/>
          </p:nvPr>
        </p:nvSpPr>
        <p:spPr>
          <a:xfrm>
            <a:off x="1643100" y="2881050"/>
            <a:ext cx="5857800" cy="431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solidFill>
                  <a:schemeClr val="dk2"/>
                </a:solidFill>
                <a:latin typeface="Jost"/>
                <a:ea typeface="Jost"/>
                <a:cs typeface="Jost"/>
                <a:sym typeface="Jost"/>
              </a:defRPr>
            </a:lvl1pPr>
            <a:lvl2pPr lvl="1" algn="ctr">
              <a:lnSpc>
                <a:spcPct val="95000"/>
              </a:lnSpc>
              <a:spcBef>
                <a:spcPts val="0"/>
              </a:spcBef>
              <a:spcAft>
                <a:spcPts val="0"/>
              </a:spcAft>
              <a:buNone/>
              <a:defRPr>
                <a:solidFill>
                  <a:schemeClr val="dk2"/>
                </a:solidFill>
                <a:latin typeface="Jost"/>
                <a:ea typeface="Jost"/>
                <a:cs typeface="Jost"/>
                <a:sym typeface="Jost"/>
              </a:defRPr>
            </a:lvl2pPr>
            <a:lvl3pPr lvl="2" algn="ctr">
              <a:lnSpc>
                <a:spcPct val="95000"/>
              </a:lnSpc>
              <a:spcBef>
                <a:spcPts val="0"/>
              </a:spcBef>
              <a:spcAft>
                <a:spcPts val="0"/>
              </a:spcAft>
              <a:buNone/>
              <a:defRPr>
                <a:solidFill>
                  <a:schemeClr val="dk2"/>
                </a:solidFill>
                <a:latin typeface="Jost"/>
                <a:ea typeface="Jost"/>
                <a:cs typeface="Jost"/>
                <a:sym typeface="Jost"/>
              </a:defRPr>
            </a:lvl3pPr>
            <a:lvl4pPr lvl="3" algn="ctr">
              <a:lnSpc>
                <a:spcPct val="95000"/>
              </a:lnSpc>
              <a:spcBef>
                <a:spcPts val="0"/>
              </a:spcBef>
              <a:spcAft>
                <a:spcPts val="0"/>
              </a:spcAft>
              <a:buNone/>
              <a:defRPr>
                <a:solidFill>
                  <a:schemeClr val="dk2"/>
                </a:solidFill>
                <a:latin typeface="Jost"/>
                <a:ea typeface="Jost"/>
                <a:cs typeface="Jost"/>
                <a:sym typeface="Jost"/>
              </a:defRPr>
            </a:lvl4pPr>
            <a:lvl5pPr lvl="4" algn="ctr">
              <a:lnSpc>
                <a:spcPct val="95000"/>
              </a:lnSpc>
              <a:spcBef>
                <a:spcPts val="0"/>
              </a:spcBef>
              <a:spcAft>
                <a:spcPts val="0"/>
              </a:spcAft>
              <a:buNone/>
              <a:defRPr>
                <a:solidFill>
                  <a:schemeClr val="dk2"/>
                </a:solidFill>
                <a:latin typeface="Jost"/>
                <a:ea typeface="Jost"/>
                <a:cs typeface="Jost"/>
                <a:sym typeface="Jost"/>
              </a:defRPr>
            </a:lvl5pPr>
            <a:lvl6pPr lvl="5" algn="ctr">
              <a:lnSpc>
                <a:spcPct val="95000"/>
              </a:lnSpc>
              <a:spcBef>
                <a:spcPts val="0"/>
              </a:spcBef>
              <a:spcAft>
                <a:spcPts val="0"/>
              </a:spcAft>
              <a:buNone/>
              <a:defRPr>
                <a:solidFill>
                  <a:schemeClr val="dk2"/>
                </a:solidFill>
                <a:latin typeface="Jost"/>
                <a:ea typeface="Jost"/>
                <a:cs typeface="Jost"/>
                <a:sym typeface="Jost"/>
              </a:defRPr>
            </a:lvl6pPr>
            <a:lvl7pPr lvl="6" algn="ctr">
              <a:lnSpc>
                <a:spcPct val="95000"/>
              </a:lnSpc>
              <a:spcBef>
                <a:spcPts val="0"/>
              </a:spcBef>
              <a:spcAft>
                <a:spcPts val="0"/>
              </a:spcAft>
              <a:buNone/>
              <a:defRPr>
                <a:solidFill>
                  <a:schemeClr val="dk2"/>
                </a:solidFill>
                <a:latin typeface="Jost"/>
                <a:ea typeface="Jost"/>
                <a:cs typeface="Jost"/>
                <a:sym typeface="Jost"/>
              </a:defRPr>
            </a:lvl7pPr>
            <a:lvl8pPr lvl="7" algn="ctr">
              <a:lnSpc>
                <a:spcPct val="95000"/>
              </a:lnSpc>
              <a:spcBef>
                <a:spcPts val="0"/>
              </a:spcBef>
              <a:spcAft>
                <a:spcPts val="0"/>
              </a:spcAft>
              <a:buNone/>
              <a:defRPr>
                <a:solidFill>
                  <a:schemeClr val="dk2"/>
                </a:solidFill>
                <a:latin typeface="Jost"/>
                <a:ea typeface="Jost"/>
                <a:cs typeface="Jost"/>
                <a:sym typeface="Jost"/>
              </a:defRPr>
            </a:lvl8pPr>
            <a:lvl9pPr lvl="8" algn="ctr">
              <a:lnSpc>
                <a:spcPct val="95000"/>
              </a:lnSpc>
              <a:spcBef>
                <a:spcPts val="0"/>
              </a:spcBef>
              <a:spcAft>
                <a:spcPts val="0"/>
              </a:spcAft>
              <a:buNone/>
              <a:defRPr>
                <a:solidFill>
                  <a:schemeClr val="dk2"/>
                </a:solidFill>
                <a:latin typeface="Jost"/>
                <a:ea typeface="Jost"/>
                <a:cs typeface="Jost"/>
                <a:sym typeface="Jos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9"/>
        <p:cNvGrpSpPr/>
        <p:nvPr/>
      </p:nvGrpSpPr>
      <p:grpSpPr>
        <a:xfrm>
          <a:off x="0" y="0"/>
          <a:ext cx="0" cy="0"/>
          <a:chOff x="0" y="0"/>
          <a:chExt cx="0" cy="0"/>
        </a:xfrm>
      </p:grpSpPr>
      <p:sp>
        <p:nvSpPr>
          <p:cNvPr id="380" name="Google Shape;380;p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1" name="Google Shape;381;p3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sp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82"/>
        <p:cNvGrpSpPr/>
        <p:nvPr/>
      </p:nvGrpSpPr>
      <p:grpSpPr>
        <a:xfrm>
          <a:off x="0" y="0"/>
          <a:ext cx="0" cy="0"/>
          <a:chOff x="0" y="0"/>
          <a:chExt cx="0" cy="0"/>
        </a:xfrm>
      </p:grpSpPr>
      <p:sp>
        <p:nvSpPr>
          <p:cNvPr id="383" name="Google Shape;383;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84"/>
        <p:cNvGrpSpPr/>
        <p:nvPr/>
      </p:nvGrpSpPr>
      <p:grpSpPr>
        <a:xfrm>
          <a:off x="0" y="0"/>
          <a:ext cx="0" cy="0"/>
          <a:chOff x="0" y="0"/>
          <a:chExt cx="0" cy="0"/>
        </a:xfrm>
      </p:grpSpPr>
      <p:sp>
        <p:nvSpPr>
          <p:cNvPr id="385" name="Google Shape;38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1"/>
        <p:cNvGrpSpPr/>
        <p:nvPr/>
      </p:nvGrpSpPr>
      <p:grpSpPr>
        <a:xfrm>
          <a:off x="0" y="0"/>
          <a:ext cx="0" cy="0"/>
          <a:chOff x="0" y="0"/>
          <a:chExt cx="0" cy="0"/>
        </a:xfrm>
      </p:grpSpPr>
      <p:sp>
        <p:nvSpPr>
          <p:cNvPr id="392" name="Google Shape;39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e team - Alt 1">
  <p:cSld name="CUSTOM_2">
    <p:spTree>
      <p:nvGrpSpPr>
        <p:cNvPr id="1" name="Shape 79"/>
        <p:cNvGrpSpPr/>
        <p:nvPr/>
      </p:nvGrpSpPr>
      <p:grpSpPr>
        <a:xfrm>
          <a:off x="0" y="0"/>
          <a:ext cx="0" cy="0"/>
          <a:chOff x="0" y="0"/>
          <a:chExt cx="0" cy="0"/>
        </a:xfrm>
      </p:grpSpPr>
      <p:sp>
        <p:nvSpPr>
          <p:cNvPr id="80" name="Google Shape;80;p16"/>
          <p:cNvSpPr>
            <a:spLocks noGrp="1"/>
          </p:cNvSpPr>
          <p:nvPr>
            <p:ph type="pic" idx="2"/>
          </p:nvPr>
        </p:nvSpPr>
        <p:spPr>
          <a:xfrm>
            <a:off x="0" y="-9000"/>
            <a:ext cx="3054300" cy="3252900"/>
          </a:xfrm>
          <a:prstGeom prst="rect">
            <a:avLst/>
          </a:prstGeom>
          <a:noFill/>
          <a:ln>
            <a:noFill/>
          </a:ln>
        </p:spPr>
      </p:sp>
      <p:sp>
        <p:nvSpPr>
          <p:cNvPr id="81" name="Google Shape;81;p16"/>
          <p:cNvSpPr>
            <a:spLocks noGrp="1"/>
          </p:cNvSpPr>
          <p:nvPr>
            <p:ph type="pic" idx="3"/>
          </p:nvPr>
        </p:nvSpPr>
        <p:spPr>
          <a:xfrm>
            <a:off x="3044117" y="-9000"/>
            <a:ext cx="3054300" cy="3252900"/>
          </a:xfrm>
          <a:prstGeom prst="rect">
            <a:avLst/>
          </a:prstGeom>
          <a:noFill/>
          <a:ln>
            <a:noFill/>
          </a:ln>
        </p:spPr>
      </p:sp>
      <p:sp>
        <p:nvSpPr>
          <p:cNvPr id="82" name="Google Shape;82;p16"/>
          <p:cNvSpPr>
            <a:spLocks noGrp="1"/>
          </p:cNvSpPr>
          <p:nvPr>
            <p:ph type="pic" idx="4"/>
          </p:nvPr>
        </p:nvSpPr>
        <p:spPr>
          <a:xfrm>
            <a:off x="6088233" y="-9000"/>
            <a:ext cx="3054300" cy="3252900"/>
          </a:xfrm>
          <a:prstGeom prst="rect">
            <a:avLst/>
          </a:prstGeom>
          <a:noFill/>
          <a:ln>
            <a:noFill/>
          </a:ln>
        </p:spPr>
      </p:sp>
      <p:sp>
        <p:nvSpPr>
          <p:cNvPr id="83" name="Google Shape;83;p16"/>
          <p:cNvSpPr txBox="1">
            <a:spLocks noGrp="1"/>
          </p:cNvSpPr>
          <p:nvPr>
            <p:ph type="title"/>
          </p:nvPr>
        </p:nvSpPr>
        <p:spPr>
          <a:xfrm>
            <a:off x="228675" y="33378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84" name="Google Shape;84;p16"/>
          <p:cNvSpPr txBox="1">
            <a:spLocks noGrp="1"/>
          </p:cNvSpPr>
          <p:nvPr>
            <p:ph type="title" idx="5"/>
          </p:nvPr>
        </p:nvSpPr>
        <p:spPr>
          <a:xfrm>
            <a:off x="228675" y="35511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85" name="Google Shape;85;p16"/>
          <p:cNvSpPr txBox="1">
            <a:spLocks noGrp="1"/>
          </p:cNvSpPr>
          <p:nvPr>
            <p:ph type="body" idx="1"/>
          </p:nvPr>
        </p:nvSpPr>
        <p:spPr>
          <a:xfrm>
            <a:off x="228675" y="4256750"/>
            <a:ext cx="2660100" cy="426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86" name="Google Shape;86;p16"/>
          <p:cNvSpPr txBox="1">
            <a:spLocks noGrp="1"/>
          </p:cNvSpPr>
          <p:nvPr>
            <p:ph type="title" idx="6"/>
          </p:nvPr>
        </p:nvSpPr>
        <p:spPr>
          <a:xfrm>
            <a:off x="3235367" y="33378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latin typeface="Figtree"/>
                <a:ea typeface="Figtree"/>
                <a:cs typeface="Figtree"/>
                <a:sym typeface="Figtree"/>
              </a:defRPr>
            </a:lvl2pPr>
            <a:lvl3pPr lvl="2">
              <a:spcBef>
                <a:spcPts val="0"/>
              </a:spcBef>
              <a:spcAft>
                <a:spcPts val="0"/>
              </a:spcAft>
              <a:buClr>
                <a:schemeClr val="dk1"/>
              </a:buClr>
              <a:buSzPts val="1200"/>
              <a:buFont typeface="Figtree"/>
              <a:buNone/>
              <a:defRPr sz="1200">
                <a:latin typeface="Figtree"/>
                <a:ea typeface="Figtree"/>
                <a:cs typeface="Figtree"/>
                <a:sym typeface="Figtree"/>
              </a:defRPr>
            </a:lvl3pPr>
            <a:lvl4pPr lvl="3">
              <a:spcBef>
                <a:spcPts val="0"/>
              </a:spcBef>
              <a:spcAft>
                <a:spcPts val="0"/>
              </a:spcAft>
              <a:buClr>
                <a:schemeClr val="dk1"/>
              </a:buClr>
              <a:buSzPts val="1200"/>
              <a:buFont typeface="Figtree"/>
              <a:buNone/>
              <a:defRPr sz="1200">
                <a:latin typeface="Figtree"/>
                <a:ea typeface="Figtree"/>
                <a:cs typeface="Figtree"/>
                <a:sym typeface="Figtree"/>
              </a:defRPr>
            </a:lvl4pPr>
            <a:lvl5pPr lvl="4">
              <a:spcBef>
                <a:spcPts val="0"/>
              </a:spcBef>
              <a:spcAft>
                <a:spcPts val="0"/>
              </a:spcAft>
              <a:buClr>
                <a:schemeClr val="dk1"/>
              </a:buClr>
              <a:buSzPts val="1200"/>
              <a:buFont typeface="Figtree"/>
              <a:buNone/>
              <a:defRPr sz="1200">
                <a:latin typeface="Figtree"/>
                <a:ea typeface="Figtree"/>
                <a:cs typeface="Figtree"/>
                <a:sym typeface="Figtree"/>
              </a:defRPr>
            </a:lvl5pPr>
            <a:lvl6pPr lvl="5">
              <a:spcBef>
                <a:spcPts val="0"/>
              </a:spcBef>
              <a:spcAft>
                <a:spcPts val="0"/>
              </a:spcAft>
              <a:buClr>
                <a:schemeClr val="dk1"/>
              </a:buClr>
              <a:buSzPts val="1200"/>
              <a:buFont typeface="Figtree"/>
              <a:buNone/>
              <a:defRPr sz="1200">
                <a:latin typeface="Figtree"/>
                <a:ea typeface="Figtree"/>
                <a:cs typeface="Figtree"/>
                <a:sym typeface="Figtree"/>
              </a:defRPr>
            </a:lvl6pPr>
            <a:lvl7pPr lvl="6">
              <a:spcBef>
                <a:spcPts val="0"/>
              </a:spcBef>
              <a:spcAft>
                <a:spcPts val="0"/>
              </a:spcAft>
              <a:buClr>
                <a:schemeClr val="dk1"/>
              </a:buClr>
              <a:buSzPts val="1200"/>
              <a:buFont typeface="Figtree"/>
              <a:buNone/>
              <a:defRPr sz="1200">
                <a:latin typeface="Figtree"/>
                <a:ea typeface="Figtree"/>
                <a:cs typeface="Figtree"/>
                <a:sym typeface="Figtree"/>
              </a:defRPr>
            </a:lvl7pPr>
            <a:lvl8pPr lvl="7">
              <a:spcBef>
                <a:spcPts val="0"/>
              </a:spcBef>
              <a:spcAft>
                <a:spcPts val="0"/>
              </a:spcAft>
              <a:buClr>
                <a:schemeClr val="dk1"/>
              </a:buClr>
              <a:buSzPts val="1200"/>
              <a:buFont typeface="Figtree"/>
              <a:buNone/>
              <a:defRPr sz="1200">
                <a:latin typeface="Figtree"/>
                <a:ea typeface="Figtree"/>
                <a:cs typeface="Figtree"/>
                <a:sym typeface="Figtree"/>
              </a:defRPr>
            </a:lvl8pPr>
            <a:lvl9pPr lvl="8">
              <a:spcBef>
                <a:spcPts val="0"/>
              </a:spcBef>
              <a:spcAft>
                <a:spcPts val="0"/>
              </a:spcAft>
              <a:buClr>
                <a:schemeClr val="dk1"/>
              </a:buClr>
              <a:buSzPts val="1200"/>
              <a:buFont typeface="Figtree"/>
              <a:buNone/>
              <a:defRPr sz="1200">
                <a:latin typeface="Figtree"/>
                <a:ea typeface="Figtree"/>
                <a:cs typeface="Figtree"/>
                <a:sym typeface="Figtree"/>
              </a:defRPr>
            </a:lvl9pPr>
          </a:lstStyle>
          <a:p>
            <a:endParaRPr/>
          </a:p>
        </p:txBody>
      </p:sp>
      <p:sp>
        <p:nvSpPr>
          <p:cNvPr id="87" name="Google Shape;87;p16"/>
          <p:cNvSpPr txBox="1">
            <a:spLocks noGrp="1"/>
          </p:cNvSpPr>
          <p:nvPr>
            <p:ph type="title" idx="7"/>
          </p:nvPr>
        </p:nvSpPr>
        <p:spPr>
          <a:xfrm>
            <a:off x="3235367" y="35511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88" name="Google Shape;88;p16"/>
          <p:cNvSpPr txBox="1">
            <a:spLocks noGrp="1"/>
          </p:cNvSpPr>
          <p:nvPr>
            <p:ph type="body" idx="8"/>
          </p:nvPr>
        </p:nvSpPr>
        <p:spPr>
          <a:xfrm>
            <a:off x="3241214" y="4256750"/>
            <a:ext cx="2660100" cy="426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89" name="Google Shape;89;p16"/>
          <p:cNvSpPr txBox="1">
            <a:spLocks noGrp="1"/>
          </p:cNvSpPr>
          <p:nvPr>
            <p:ph type="title" idx="9"/>
          </p:nvPr>
        </p:nvSpPr>
        <p:spPr>
          <a:xfrm>
            <a:off x="6279483" y="33378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90" name="Google Shape;90;p16"/>
          <p:cNvSpPr txBox="1">
            <a:spLocks noGrp="1"/>
          </p:cNvSpPr>
          <p:nvPr>
            <p:ph type="title" idx="13"/>
          </p:nvPr>
        </p:nvSpPr>
        <p:spPr>
          <a:xfrm>
            <a:off x="6279483" y="35511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91" name="Google Shape;91;p16"/>
          <p:cNvSpPr txBox="1">
            <a:spLocks noGrp="1"/>
          </p:cNvSpPr>
          <p:nvPr>
            <p:ph type="body" idx="14"/>
          </p:nvPr>
        </p:nvSpPr>
        <p:spPr>
          <a:xfrm>
            <a:off x="6285328" y="4256750"/>
            <a:ext cx="2660100" cy="426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3"/>
        <p:cNvGrpSpPr/>
        <p:nvPr/>
      </p:nvGrpSpPr>
      <p:grpSpPr>
        <a:xfrm>
          <a:off x="0" y="0"/>
          <a:ext cx="0" cy="0"/>
          <a:chOff x="0" y="0"/>
          <a:chExt cx="0" cy="0"/>
        </a:xfrm>
      </p:grpSpPr>
      <p:sp>
        <p:nvSpPr>
          <p:cNvPr id="394" name="Google Shape;394;p4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5" name="Google Shape;395;p4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6"/>
        <p:cNvGrpSpPr/>
        <p:nvPr/>
      </p:nvGrpSpPr>
      <p:grpSpPr>
        <a:xfrm>
          <a:off x="0" y="0"/>
          <a:ext cx="0" cy="0"/>
          <a:chOff x="0" y="0"/>
          <a:chExt cx="0" cy="0"/>
        </a:xfrm>
      </p:grpSpPr>
      <p:sp>
        <p:nvSpPr>
          <p:cNvPr id="397" name="Google Shape;397;p4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0" name="Google Shape;400;p46"/>
          <p:cNvSpPr txBox="1">
            <a:spLocks noGrp="1"/>
          </p:cNvSpPr>
          <p:nvPr>
            <p:ph type="subTitle" idx="1"/>
          </p:nvPr>
        </p:nvSpPr>
        <p:spPr>
          <a:xfrm>
            <a:off x="265500" y="2803075"/>
            <a:ext cx="4045200" cy="1235100"/>
          </a:xfrm>
          <a:prstGeom prst="rect">
            <a:avLst/>
          </a:prstGeom>
        </p:spPr>
        <p:txBody>
          <a:bodyPr spcFirstLastPara="1" wrap="square" lIns="0" tIns="0" rIns="0" bIns="0" anchor="t" anchorCtr="0">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01" name="Google Shape;401;p4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2"/>
        <p:cNvGrpSpPr/>
        <p:nvPr/>
      </p:nvGrpSpPr>
      <p:grpSpPr>
        <a:xfrm>
          <a:off x="0" y="0"/>
          <a:ext cx="0" cy="0"/>
          <a:chOff x="0" y="0"/>
          <a:chExt cx="0" cy="0"/>
        </a:xfrm>
      </p:grpSpPr>
      <p:sp>
        <p:nvSpPr>
          <p:cNvPr id="403" name="Google Shape;403;p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4"/>
        <p:cNvGrpSpPr/>
        <p:nvPr/>
      </p:nvGrpSpPr>
      <p:grpSpPr>
        <a:xfrm>
          <a:off x="0" y="0"/>
          <a:ext cx="0" cy="0"/>
          <a:chOff x="0" y="0"/>
          <a:chExt cx="0" cy="0"/>
        </a:xfrm>
      </p:grpSpPr>
      <p:sp>
        <p:nvSpPr>
          <p:cNvPr id="405" name="Google Shape;405;p4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6" name="Google Shape;406;p4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07"/>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08"/>
        <p:cNvGrpSpPr/>
        <p:nvPr/>
      </p:nvGrpSpPr>
      <p:grpSpPr>
        <a:xfrm>
          <a:off x="0" y="0"/>
          <a:ext cx="0" cy="0"/>
          <a:chOff x="0" y="0"/>
          <a:chExt cx="0" cy="0"/>
        </a:xfrm>
      </p:grpSpPr>
      <p:sp>
        <p:nvSpPr>
          <p:cNvPr id="409" name="Google Shape;409;p50"/>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50"/>
          <p:cNvSpPr txBox="1">
            <a:spLocks noGrp="1"/>
          </p:cNvSpPr>
          <p:nvPr>
            <p:ph type="subTitle" idx="1"/>
          </p:nvPr>
        </p:nvSpPr>
        <p:spPr>
          <a:xfrm>
            <a:off x="4406650" y="39375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1" name="Google Shape;411;p50"/>
          <p:cNvSpPr txBox="1">
            <a:spLocks noGrp="1"/>
          </p:cNvSpPr>
          <p:nvPr>
            <p:ph type="subTitle" idx="2"/>
          </p:nvPr>
        </p:nvSpPr>
        <p:spPr>
          <a:xfrm>
            <a:off x="4406650" y="115170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2" name="Google Shape;412;p50"/>
          <p:cNvSpPr txBox="1">
            <a:spLocks noGrp="1"/>
          </p:cNvSpPr>
          <p:nvPr>
            <p:ph type="subTitle" idx="3"/>
          </p:nvPr>
        </p:nvSpPr>
        <p:spPr>
          <a:xfrm>
            <a:off x="4406650" y="342557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3" name="Google Shape;413;p50"/>
          <p:cNvSpPr txBox="1">
            <a:spLocks noGrp="1"/>
          </p:cNvSpPr>
          <p:nvPr>
            <p:ph type="subTitle" idx="4"/>
          </p:nvPr>
        </p:nvSpPr>
        <p:spPr>
          <a:xfrm>
            <a:off x="4406650" y="190966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4" name="Google Shape;414;p50"/>
          <p:cNvSpPr txBox="1">
            <a:spLocks noGrp="1"/>
          </p:cNvSpPr>
          <p:nvPr>
            <p:ph type="subTitle" idx="5"/>
          </p:nvPr>
        </p:nvSpPr>
        <p:spPr>
          <a:xfrm>
            <a:off x="4406650" y="418352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5" name="Google Shape;415;p50"/>
          <p:cNvSpPr txBox="1">
            <a:spLocks noGrp="1"/>
          </p:cNvSpPr>
          <p:nvPr>
            <p:ph type="subTitle" idx="6"/>
          </p:nvPr>
        </p:nvSpPr>
        <p:spPr>
          <a:xfrm>
            <a:off x="4406650" y="266761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416"/>
        <p:cNvGrpSpPr/>
        <p:nvPr/>
      </p:nvGrpSpPr>
      <p:grpSpPr>
        <a:xfrm>
          <a:off x="0" y="0"/>
          <a:ext cx="0" cy="0"/>
          <a:chOff x="0" y="0"/>
          <a:chExt cx="0" cy="0"/>
        </a:xfrm>
      </p:grpSpPr>
      <p:sp>
        <p:nvSpPr>
          <p:cNvPr id="417" name="Google Shape;417;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51"/>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19" name="Google Shape;419;p51"/>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420"/>
        <p:cNvGrpSpPr/>
        <p:nvPr/>
      </p:nvGrpSpPr>
      <p:grpSpPr>
        <a:xfrm>
          <a:off x="0" y="0"/>
          <a:ext cx="0" cy="0"/>
          <a:chOff x="0" y="0"/>
          <a:chExt cx="0" cy="0"/>
        </a:xfrm>
      </p:grpSpPr>
      <p:sp>
        <p:nvSpPr>
          <p:cNvPr id="421" name="Google Shape;421;p52"/>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22" name="Google Shape;422;p52"/>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3" name="Google Shape;423;p52"/>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4" name="Google Shape;424;p52"/>
          <p:cNvSpPr txBox="1">
            <a:spLocks noGrp="1"/>
          </p:cNvSpPr>
          <p:nvPr>
            <p:ph type="subTitle" idx="3"/>
          </p:nvPr>
        </p:nvSpPr>
        <p:spPr>
          <a:xfrm>
            <a:off x="483150" y="1336161"/>
            <a:ext cx="36198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25" name="Google Shape;425;p52"/>
          <p:cNvSpPr txBox="1">
            <a:spLocks noGrp="1"/>
          </p:cNvSpPr>
          <p:nvPr>
            <p:ph type="subTitle" idx="4"/>
          </p:nvPr>
        </p:nvSpPr>
        <p:spPr>
          <a:xfrm>
            <a:off x="5048000" y="1336161"/>
            <a:ext cx="36198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426"/>
        <p:cNvGrpSpPr/>
        <p:nvPr/>
      </p:nvGrpSpPr>
      <p:grpSpPr>
        <a:xfrm>
          <a:off x="0" y="0"/>
          <a:ext cx="0" cy="0"/>
          <a:chOff x="0" y="0"/>
          <a:chExt cx="0" cy="0"/>
        </a:xfrm>
      </p:grpSpPr>
      <p:sp>
        <p:nvSpPr>
          <p:cNvPr id="427" name="Google Shape;427;p53"/>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8" name="Google Shape;428;p53"/>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9" name="Google Shape;429;p53"/>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30" name="Google Shape;430;p53"/>
          <p:cNvSpPr txBox="1">
            <a:spLocks noGrp="1"/>
          </p:cNvSpPr>
          <p:nvPr>
            <p:ph type="subTitle" idx="3"/>
          </p:nvPr>
        </p:nvSpPr>
        <p:spPr>
          <a:xfrm>
            <a:off x="48317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1" name="Google Shape;431;p53"/>
          <p:cNvSpPr txBox="1">
            <a:spLocks noGrp="1"/>
          </p:cNvSpPr>
          <p:nvPr>
            <p:ph type="subTitle" idx="4"/>
          </p:nvPr>
        </p:nvSpPr>
        <p:spPr>
          <a:xfrm>
            <a:off x="334772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2" name="Google Shape;432;p53"/>
          <p:cNvSpPr txBox="1">
            <a:spLocks noGrp="1"/>
          </p:cNvSpPr>
          <p:nvPr>
            <p:ph type="subTitle" idx="5"/>
          </p:nvPr>
        </p:nvSpPr>
        <p:spPr>
          <a:xfrm>
            <a:off x="621227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3" name="Google Shape;433;p53"/>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e team - Alt 2">
  <p:cSld name="CUSTOM_11">
    <p:spTree>
      <p:nvGrpSpPr>
        <p:cNvPr id="1" name="Shape 92"/>
        <p:cNvGrpSpPr/>
        <p:nvPr/>
      </p:nvGrpSpPr>
      <p:grpSpPr>
        <a:xfrm>
          <a:off x="0" y="0"/>
          <a:ext cx="0" cy="0"/>
          <a:chOff x="0" y="0"/>
          <a:chExt cx="0" cy="0"/>
        </a:xfrm>
      </p:grpSpPr>
      <p:sp>
        <p:nvSpPr>
          <p:cNvPr id="93" name="Google Shape;93;p17"/>
          <p:cNvSpPr/>
          <p:nvPr/>
        </p:nvSpPr>
        <p:spPr>
          <a:xfrm rot="-2700000">
            <a:off x="1338758" y="-3230594"/>
            <a:ext cx="6464087" cy="6464087"/>
          </a:xfrm>
          <a:prstGeom prst="rtTriangle">
            <a:avLst/>
          </a:prstGeom>
          <a:gradFill>
            <a:gsLst>
              <a:gs pos="0">
                <a:schemeClr val="accent5"/>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94" name="Google Shape;94;p1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95" name="Google Shape;95;p1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96" name="Google Shape;96;p17"/>
          <p:cNvSpPr txBox="1">
            <a:spLocks noGrp="1"/>
          </p:cNvSpPr>
          <p:nvPr>
            <p:ph type="title" idx="3"/>
          </p:nvPr>
        </p:nvSpPr>
        <p:spPr>
          <a:xfrm>
            <a:off x="228600" y="457200"/>
            <a:ext cx="62823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97" name="Google Shape;97;p17"/>
          <p:cNvSpPr txBox="1">
            <a:spLocks noGrp="1"/>
          </p:cNvSpPr>
          <p:nvPr>
            <p:ph type="title" idx="4"/>
          </p:nvPr>
        </p:nvSpPr>
        <p:spPr>
          <a:xfrm>
            <a:off x="339875"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98" name="Google Shape;98;p17"/>
          <p:cNvSpPr txBox="1">
            <a:spLocks noGrp="1"/>
          </p:cNvSpPr>
          <p:nvPr>
            <p:ph type="title" idx="5"/>
          </p:nvPr>
        </p:nvSpPr>
        <p:spPr>
          <a:xfrm>
            <a:off x="339875"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99" name="Google Shape;99;p17"/>
          <p:cNvSpPr txBox="1">
            <a:spLocks noGrp="1"/>
          </p:cNvSpPr>
          <p:nvPr>
            <p:ph type="title" idx="6"/>
          </p:nvPr>
        </p:nvSpPr>
        <p:spPr>
          <a:xfrm>
            <a:off x="1807977"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0" name="Google Shape;100;p17"/>
          <p:cNvSpPr txBox="1">
            <a:spLocks noGrp="1"/>
          </p:cNvSpPr>
          <p:nvPr>
            <p:ph type="title" idx="7"/>
          </p:nvPr>
        </p:nvSpPr>
        <p:spPr>
          <a:xfrm>
            <a:off x="1807977"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SzPts val="1200"/>
              <a:buFont typeface="Jost"/>
              <a:buNone/>
              <a:defRPr sz="1200">
                <a:latin typeface="Jost"/>
                <a:ea typeface="Jost"/>
                <a:cs typeface="Jost"/>
                <a:sym typeface="Jost"/>
              </a:defRPr>
            </a:lvl2pPr>
            <a:lvl3pPr lvl="2">
              <a:spcBef>
                <a:spcPts val="0"/>
              </a:spcBef>
              <a:spcAft>
                <a:spcPts val="0"/>
              </a:spcAft>
              <a:buSzPts val="1200"/>
              <a:buFont typeface="Jost"/>
              <a:buNone/>
              <a:defRPr sz="1200">
                <a:latin typeface="Jost"/>
                <a:ea typeface="Jost"/>
                <a:cs typeface="Jost"/>
                <a:sym typeface="Jost"/>
              </a:defRPr>
            </a:lvl3pPr>
            <a:lvl4pPr lvl="3">
              <a:spcBef>
                <a:spcPts val="0"/>
              </a:spcBef>
              <a:spcAft>
                <a:spcPts val="0"/>
              </a:spcAft>
              <a:buSzPts val="1200"/>
              <a:buFont typeface="Jost"/>
              <a:buNone/>
              <a:defRPr sz="1200">
                <a:latin typeface="Jost"/>
                <a:ea typeface="Jost"/>
                <a:cs typeface="Jost"/>
                <a:sym typeface="Jost"/>
              </a:defRPr>
            </a:lvl4pPr>
            <a:lvl5pPr lvl="4">
              <a:spcBef>
                <a:spcPts val="0"/>
              </a:spcBef>
              <a:spcAft>
                <a:spcPts val="0"/>
              </a:spcAft>
              <a:buSzPts val="1200"/>
              <a:buFont typeface="Jost"/>
              <a:buNone/>
              <a:defRPr sz="1200">
                <a:latin typeface="Jost"/>
                <a:ea typeface="Jost"/>
                <a:cs typeface="Jost"/>
                <a:sym typeface="Jost"/>
              </a:defRPr>
            </a:lvl5pPr>
            <a:lvl6pPr lvl="5">
              <a:spcBef>
                <a:spcPts val="0"/>
              </a:spcBef>
              <a:spcAft>
                <a:spcPts val="0"/>
              </a:spcAft>
              <a:buSzPts val="1200"/>
              <a:buFont typeface="Jost"/>
              <a:buNone/>
              <a:defRPr sz="1200">
                <a:latin typeface="Jost"/>
                <a:ea typeface="Jost"/>
                <a:cs typeface="Jost"/>
                <a:sym typeface="Jost"/>
              </a:defRPr>
            </a:lvl6pPr>
            <a:lvl7pPr lvl="6">
              <a:spcBef>
                <a:spcPts val="0"/>
              </a:spcBef>
              <a:spcAft>
                <a:spcPts val="0"/>
              </a:spcAft>
              <a:buSzPts val="1200"/>
              <a:buFont typeface="Jost"/>
              <a:buNone/>
              <a:defRPr sz="1200">
                <a:latin typeface="Jost"/>
                <a:ea typeface="Jost"/>
                <a:cs typeface="Jost"/>
                <a:sym typeface="Jost"/>
              </a:defRPr>
            </a:lvl7pPr>
            <a:lvl8pPr lvl="7">
              <a:spcBef>
                <a:spcPts val="0"/>
              </a:spcBef>
              <a:spcAft>
                <a:spcPts val="0"/>
              </a:spcAft>
              <a:buSzPts val="1200"/>
              <a:buFont typeface="Jost"/>
              <a:buNone/>
              <a:defRPr sz="1200">
                <a:latin typeface="Jost"/>
                <a:ea typeface="Jost"/>
                <a:cs typeface="Jost"/>
                <a:sym typeface="Jost"/>
              </a:defRPr>
            </a:lvl8pPr>
            <a:lvl9pPr lvl="8">
              <a:spcBef>
                <a:spcPts val="0"/>
              </a:spcBef>
              <a:spcAft>
                <a:spcPts val="0"/>
              </a:spcAft>
              <a:buSzPts val="1200"/>
              <a:buFont typeface="Jost"/>
              <a:buNone/>
              <a:defRPr sz="1200">
                <a:latin typeface="Jost"/>
                <a:ea typeface="Jost"/>
                <a:cs typeface="Jost"/>
                <a:sym typeface="Jost"/>
              </a:defRPr>
            </a:lvl9pPr>
          </a:lstStyle>
          <a:p>
            <a:endParaRPr/>
          </a:p>
        </p:txBody>
      </p:sp>
      <p:sp>
        <p:nvSpPr>
          <p:cNvPr id="101" name="Google Shape;101;p17"/>
          <p:cNvSpPr txBox="1">
            <a:spLocks noGrp="1"/>
          </p:cNvSpPr>
          <p:nvPr>
            <p:ph type="title" idx="8"/>
          </p:nvPr>
        </p:nvSpPr>
        <p:spPr>
          <a:xfrm>
            <a:off x="3275545"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2" name="Google Shape;102;p17"/>
          <p:cNvSpPr txBox="1">
            <a:spLocks noGrp="1"/>
          </p:cNvSpPr>
          <p:nvPr>
            <p:ph type="title" idx="9"/>
          </p:nvPr>
        </p:nvSpPr>
        <p:spPr>
          <a:xfrm>
            <a:off x="3275545"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3" name="Google Shape;103;p17"/>
          <p:cNvSpPr txBox="1">
            <a:spLocks noGrp="1"/>
          </p:cNvSpPr>
          <p:nvPr>
            <p:ph type="title" idx="13"/>
          </p:nvPr>
        </p:nvSpPr>
        <p:spPr>
          <a:xfrm>
            <a:off x="4743373"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4" name="Google Shape;104;p17"/>
          <p:cNvSpPr txBox="1">
            <a:spLocks noGrp="1"/>
          </p:cNvSpPr>
          <p:nvPr>
            <p:ph type="title" idx="14"/>
          </p:nvPr>
        </p:nvSpPr>
        <p:spPr>
          <a:xfrm>
            <a:off x="4743373"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5" name="Google Shape;105;p17"/>
          <p:cNvSpPr txBox="1">
            <a:spLocks noGrp="1"/>
          </p:cNvSpPr>
          <p:nvPr>
            <p:ph type="title" idx="15"/>
          </p:nvPr>
        </p:nvSpPr>
        <p:spPr>
          <a:xfrm>
            <a:off x="6205996"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6" name="Google Shape;106;p17"/>
          <p:cNvSpPr txBox="1">
            <a:spLocks noGrp="1"/>
          </p:cNvSpPr>
          <p:nvPr>
            <p:ph type="title" idx="16"/>
          </p:nvPr>
        </p:nvSpPr>
        <p:spPr>
          <a:xfrm>
            <a:off x="6205996"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7" name="Google Shape;107;p17"/>
          <p:cNvSpPr txBox="1">
            <a:spLocks noGrp="1"/>
          </p:cNvSpPr>
          <p:nvPr>
            <p:ph type="title" idx="17"/>
          </p:nvPr>
        </p:nvSpPr>
        <p:spPr>
          <a:xfrm>
            <a:off x="7683660"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8" name="Google Shape;108;p17"/>
          <p:cNvSpPr txBox="1">
            <a:spLocks noGrp="1"/>
          </p:cNvSpPr>
          <p:nvPr>
            <p:ph type="title" idx="18"/>
          </p:nvPr>
        </p:nvSpPr>
        <p:spPr>
          <a:xfrm>
            <a:off x="7683660"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9" name="Google Shape;109;p17"/>
          <p:cNvSpPr>
            <a:spLocks noGrp="1"/>
          </p:cNvSpPr>
          <p:nvPr>
            <p:ph type="pic" idx="19"/>
          </p:nvPr>
        </p:nvSpPr>
        <p:spPr>
          <a:xfrm>
            <a:off x="1726022" y="1991825"/>
            <a:ext cx="1288500" cy="1363800"/>
          </a:xfrm>
          <a:prstGeom prst="roundRect">
            <a:avLst>
              <a:gd name="adj" fmla="val 6764"/>
            </a:avLst>
          </a:prstGeom>
          <a:noFill/>
          <a:ln>
            <a:noFill/>
          </a:ln>
        </p:spPr>
      </p:sp>
      <p:sp>
        <p:nvSpPr>
          <p:cNvPr id="110" name="Google Shape;110;p17"/>
          <p:cNvSpPr>
            <a:spLocks noGrp="1"/>
          </p:cNvSpPr>
          <p:nvPr>
            <p:ph type="pic" idx="20"/>
          </p:nvPr>
        </p:nvSpPr>
        <p:spPr>
          <a:xfrm>
            <a:off x="3194345" y="1991825"/>
            <a:ext cx="1288500" cy="1363800"/>
          </a:xfrm>
          <a:prstGeom prst="roundRect">
            <a:avLst>
              <a:gd name="adj" fmla="val 6764"/>
            </a:avLst>
          </a:prstGeom>
          <a:noFill/>
          <a:ln>
            <a:noFill/>
          </a:ln>
        </p:spPr>
      </p:sp>
      <p:sp>
        <p:nvSpPr>
          <p:cNvPr id="111" name="Google Shape;111;p17"/>
          <p:cNvSpPr>
            <a:spLocks noGrp="1"/>
          </p:cNvSpPr>
          <p:nvPr>
            <p:ph type="pic" idx="21"/>
          </p:nvPr>
        </p:nvSpPr>
        <p:spPr>
          <a:xfrm>
            <a:off x="4662668" y="1991825"/>
            <a:ext cx="1288500" cy="1363800"/>
          </a:xfrm>
          <a:prstGeom prst="roundRect">
            <a:avLst>
              <a:gd name="adj" fmla="val 6764"/>
            </a:avLst>
          </a:prstGeom>
          <a:noFill/>
          <a:ln>
            <a:noFill/>
          </a:ln>
        </p:spPr>
      </p:sp>
      <p:sp>
        <p:nvSpPr>
          <p:cNvPr id="112" name="Google Shape;112;p17"/>
          <p:cNvSpPr>
            <a:spLocks noGrp="1"/>
          </p:cNvSpPr>
          <p:nvPr>
            <p:ph type="pic" idx="22"/>
          </p:nvPr>
        </p:nvSpPr>
        <p:spPr>
          <a:xfrm>
            <a:off x="6130990" y="1991825"/>
            <a:ext cx="1288500" cy="1363800"/>
          </a:xfrm>
          <a:prstGeom prst="roundRect">
            <a:avLst>
              <a:gd name="adj" fmla="val 6764"/>
            </a:avLst>
          </a:prstGeom>
          <a:noFill/>
          <a:ln>
            <a:noFill/>
          </a:ln>
        </p:spPr>
      </p:sp>
      <p:sp>
        <p:nvSpPr>
          <p:cNvPr id="113" name="Google Shape;113;p17"/>
          <p:cNvSpPr>
            <a:spLocks noGrp="1"/>
          </p:cNvSpPr>
          <p:nvPr>
            <p:ph type="pic" idx="23"/>
          </p:nvPr>
        </p:nvSpPr>
        <p:spPr>
          <a:xfrm>
            <a:off x="7599313" y="1991825"/>
            <a:ext cx="1288500" cy="1363800"/>
          </a:xfrm>
          <a:prstGeom prst="roundRect">
            <a:avLst>
              <a:gd name="adj" fmla="val 6764"/>
            </a:avLst>
          </a:prstGeom>
          <a:noFill/>
          <a:ln>
            <a:noFill/>
          </a:ln>
        </p:spPr>
      </p:sp>
      <p:sp>
        <p:nvSpPr>
          <p:cNvPr id="114" name="Google Shape;114;p17"/>
          <p:cNvSpPr>
            <a:spLocks noGrp="1"/>
          </p:cNvSpPr>
          <p:nvPr>
            <p:ph type="pic" idx="24"/>
          </p:nvPr>
        </p:nvSpPr>
        <p:spPr>
          <a:xfrm>
            <a:off x="257700" y="1991825"/>
            <a:ext cx="1288500" cy="1363800"/>
          </a:xfrm>
          <a:prstGeom prst="roundRect">
            <a:avLst>
              <a:gd name="adj" fmla="val 6764"/>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434"/>
        <p:cNvGrpSpPr/>
        <p:nvPr/>
      </p:nvGrpSpPr>
      <p:grpSpPr>
        <a:xfrm>
          <a:off x="0" y="0"/>
          <a:ext cx="0" cy="0"/>
          <a:chOff x="0" y="0"/>
          <a:chExt cx="0" cy="0"/>
        </a:xfrm>
      </p:grpSpPr>
      <p:sp>
        <p:nvSpPr>
          <p:cNvPr id="435" name="Google Shape;435;p54"/>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6" name="Google Shape;436;p54"/>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7" name="Google Shape;437;p54"/>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8" name="Google Shape;438;p54"/>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9" name="Google Shape;439;p54"/>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40" name="Google Shape;440;p54"/>
          <p:cNvSpPr txBox="1">
            <a:spLocks noGrp="1"/>
          </p:cNvSpPr>
          <p:nvPr>
            <p:ph type="subTitle" idx="5"/>
          </p:nvPr>
        </p:nvSpPr>
        <p:spPr>
          <a:xfrm>
            <a:off x="366763" y="1277907"/>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1" name="Google Shape;441;p54"/>
          <p:cNvSpPr txBox="1">
            <a:spLocks noGrp="1"/>
          </p:cNvSpPr>
          <p:nvPr>
            <p:ph type="subTitle" idx="6"/>
          </p:nvPr>
        </p:nvSpPr>
        <p:spPr>
          <a:xfrm>
            <a:off x="4938738" y="1277907"/>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2" name="Google Shape;442;p54"/>
          <p:cNvSpPr txBox="1">
            <a:spLocks noGrp="1"/>
          </p:cNvSpPr>
          <p:nvPr>
            <p:ph type="subTitle" idx="7"/>
          </p:nvPr>
        </p:nvSpPr>
        <p:spPr>
          <a:xfrm>
            <a:off x="4938761" y="3167363"/>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3" name="Google Shape;443;p54"/>
          <p:cNvSpPr txBox="1">
            <a:spLocks noGrp="1"/>
          </p:cNvSpPr>
          <p:nvPr>
            <p:ph type="subTitle" idx="8"/>
          </p:nvPr>
        </p:nvSpPr>
        <p:spPr>
          <a:xfrm>
            <a:off x="366750" y="3167363"/>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444"/>
        <p:cNvGrpSpPr/>
        <p:nvPr/>
      </p:nvGrpSpPr>
      <p:grpSpPr>
        <a:xfrm>
          <a:off x="0" y="0"/>
          <a:ext cx="0" cy="0"/>
          <a:chOff x="0" y="0"/>
          <a:chExt cx="0" cy="0"/>
        </a:xfrm>
      </p:grpSpPr>
      <p:sp>
        <p:nvSpPr>
          <p:cNvPr id="445" name="Google Shape;445;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6" name="Google Shape;446;p55"/>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447"/>
        <p:cNvGrpSpPr/>
        <p:nvPr/>
      </p:nvGrpSpPr>
      <p:grpSpPr>
        <a:xfrm>
          <a:off x="0" y="0"/>
          <a:ext cx="0" cy="0"/>
          <a:chOff x="0" y="0"/>
          <a:chExt cx="0" cy="0"/>
        </a:xfrm>
      </p:grpSpPr>
      <p:sp>
        <p:nvSpPr>
          <p:cNvPr id="448" name="Google Shape;448;p56"/>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9" name="Google Shape;449;p56"/>
          <p:cNvSpPr>
            <a:spLocks noGrp="1"/>
          </p:cNvSpPr>
          <p:nvPr>
            <p:ph type="pic" idx="2"/>
          </p:nvPr>
        </p:nvSpPr>
        <p:spPr>
          <a:xfrm>
            <a:off x="4804825" y="1133300"/>
            <a:ext cx="4027500" cy="2392800"/>
          </a:xfrm>
          <a:prstGeom prst="rect">
            <a:avLst/>
          </a:prstGeom>
          <a:noFill/>
          <a:ln>
            <a:noFill/>
          </a:ln>
        </p:spPr>
      </p:sp>
      <p:sp>
        <p:nvSpPr>
          <p:cNvPr id="450" name="Google Shape;450;p56"/>
          <p:cNvSpPr>
            <a:spLocks noGrp="1"/>
          </p:cNvSpPr>
          <p:nvPr>
            <p:ph type="pic" idx="3"/>
          </p:nvPr>
        </p:nvSpPr>
        <p:spPr>
          <a:xfrm>
            <a:off x="311725" y="1133300"/>
            <a:ext cx="4027500" cy="2392800"/>
          </a:xfrm>
          <a:prstGeom prst="rect">
            <a:avLst/>
          </a:prstGeom>
          <a:noFill/>
          <a:ln>
            <a:noFill/>
          </a:ln>
        </p:spPr>
      </p:sp>
      <p:sp>
        <p:nvSpPr>
          <p:cNvPr id="451" name="Google Shape;451;p56"/>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52" name="Google Shape;452;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3" name="Google Shape;453;p56"/>
          <p:cNvSpPr txBox="1">
            <a:spLocks noGrp="1"/>
          </p:cNvSpPr>
          <p:nvPr>
            <p:ph type="subTitle" idx="5"/>
          </p:nvPr>
        </p:nvSpPr>
        <p:spPr>
          <a:xfrm>
            <a:off x="311725" y="3582900"/>
            <a:ext cx="40275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54" name="Google Shape;454;p56"/>
          <p:cNvSpPr txBox="1">
            <a:spLocks noGrp="1"/>
          </p:cNvSpPr>
          <p:nvPr>
            <p:ph type="subTitle" idx="6"/>
          </p:nvPr>
        </p:nvSpPr>
        <p:spPr>
          <a:xfrm>
            <a:off x="4804825" y="3582900"/>
            <a:ext cx="40275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455"/>
        <p:cNvGrpSpPr/>
        <p:nvPr/>
      </p:nvGrpSpPr>
      <p:grpSpPr>
        <a:xfrm>
          <a:off x="0" y="0"/>
          <a:ext cx="0" cy="0"/>
          <a:chOff x="0" y="0"/>
          <a:chExt cx="0" cy="0"/>
        </a:xfrm>
      </p:grpSpPr>
      <p:sp>
        <p:nvSpPr>
          <p:cNvPr id="456" name="Google Shape;456;p57"/>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57" name="Google Shape;457;p57"/>
          <p:cNvSpPr>
            <a:spLocks noGrp="1"/>
          </p:cNvSpPr>
          <p:nvPr>
            <p:ph type="pic" idx="2"/>
          </p:nvPr>
        </p:nvSpPr>
        <p:spPr>
          <a:xfrm>
            <a:off x="6205225" y="1128325"/>
            <a:ext cx="2627100" cy="2273100"/>
          </a:xfrm>
          <a:prstGeom prst="rect">
            <a:avLst/>
          </a:prstGeom>
          <a:noFill/>
          <a:ln>
            <a:noFill/>
          </a:ln>
        </p:spPr>
      </p:sp>
      <p:sp>
        <p:nvSpPr>
          <p:cNvPr id="458" name="Google Shape;458;p57"/>
          <p:cNvSpPr>
            <a:spLocks noGrp="1"/>
          </p:cNvSpPr>
          <p:nvPr>
            <p:ph type="pic" idx="3"/>
          </p:nvPr>
        </p:nvSpPr>
        <p:spPr>
          <a:xfrm>
            <a:off x="311725" y="1128325"/>
            <a:ext cx="2627100" cy="2273100"/>
          </a:xfrm>
          <a:prstGeom prst="rect">
            <a:avLst/>
          </a:prstGeom>
          <a:noFill/>
          <a:ln>
            <a:noFill/>
          </a:ln>
        </p:spPr>
      </p:sp>
      <p:sp>
        <p:nvSpPr>
          <p:cNvPr id="459" name="Google Shape;459;p57"/>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0" name="Google Shape;460;p57"/>
          <p:cNvSpPr>
            <a:spLocks noGrp="1"/>
          </p:cNvSpPr>
          <p:nvPr>
            <p:ph type="pic" idx="5"/>
          </p:nvPr>
        </p:nvSpPr>
        <p:spPr>
          <a:xfrm>
            <a:off x="3255250" y="1128325"/>
            <a:ext cx="2627100" cy="2273100"/>
          </a:xfrm>
          <a:prstGeom prst="rect">
            <a:avLst/>
          </a:prstGeom>
          <a:noFill/>
          <a:ln>
            <a:noFill/>
          </a:ln>
        </p:spPr>
      </p:sp>
      <p:sp>
        <p:nvSpPr>
          <p:cNvPr id="461" name="Google Shape;461;p57"/>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2" name="Google Shape;462;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3" name="Google Shape;463;p57"/>
          <p:cNvSpPr txBox="1">
            <a:spLocks noGrp="1"/>
          </p:cNvSpPr>
          <p:nvPr>
            <p:ph type="subTitle" idx="7"/>
          </p:nvPr>
        </p:nvSpPr>
        <p:spPr>
          <a:xfrm>
            <a:off x="311725"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64" name="Google Shape;464;p57"/>
          <p:cNvSpPr txBox="1">
            <a:spLocks noGrp="1"/>
          </p:cNvSpPr>
          <p:nvPr>
            <p:ph type="subTitle" idx="8"/>
          </p:nvPr>
        </p:nvSpPr>
        <p:spPr>
          <a:xfrm>
            <a:off x="6205225"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65" name="Google Shape;465;p57"/>
          <p:cNvSpPr txBox="1">
            <a:spLocks noGrp="1"/>
          </p:cNvSpPr>
          <p:nvPr>
            <p:ph type="subTitle" idx="9"/>
          </p:nvPr>
        </p:nvSpPr>
        <p:spPr>
          <a:xfrm>
            <a:off x="3255250"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466"/>
        <p:cNvGrpSpPr/>
        <p:nvPr/>
      </p:nvGrpSpPr>
      <p:grpSpPr>
        <a:xfrm>
          <a:off x="0" y="0"/>
          <a:ext cx="0" cy="0"/>
          <a:chOff x="0" y="0"/>
          <a:chExt cx="0" cy="0"/>
        </a:xfrm>
      </p:grpSpPr>
      <p:sp>
        <p:nvSpPr>
          <p:cNvPr id="467" name="Google Shape;467;p58"/>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468"/>
        <p:cNvGrpSpPr/>
        <p:nvPr/>
      </p:nvGrpSpPr>
      <p:grpSpPr>
        <a:xfrm>
          <a:off x="0" y="0"/>
          <a:ext cx="0" cy="0"/>
          <a:chOff x="0" y="0"/>
          <a:chExt cx="0" cy="0"/>
        </a:xfrm>
      </p:grpSpPr>
      <p:sp>
        <p:nvSpPr>
          <p:cNvPr id="469" name="Google Shape;469;p59"/>
          <p:cNvSpPr>
            <a:spLocks noGrp="1"/>
          </p:cNvSpPr>
          <p:nvPr>
            <p:ph type="pic" idx="2"/>
          </p:nvPr>
        </p:nvSpPr>
        <p:spPr>
          <a:xfrm>
            <a:off x="3389600" y="118913"/>
            <a:ext cx="1643700" cy="1535100"/>
          </a:xfrm>
          <a:prstGeom prst="rect">
            <a:avLst/>
          </a:prstGeom>
          <a:noFill/>
          <a:ln>
            <a:noFill/>
          </a:ln>
        </p:spPr>
      </p:sp>
      <p:sp>
        <p:nvSpPr>
          <p:cNvPr id="470" name="Google Shape;470;p59"/>
          <p:cNvSpPr>
            <a:spLocks noGrp="1"/>
          </p:cNvSpPr>
          <p:nvPr>
            <p:ph type="pic" idx="3"/>
          </p:nvPr>
        </p:nvSpPr>
        <p:spPr>
          <a:xfrm>
            <a:off x="5195935" y="118913"/>
            <a:ext cx="1643700" cy="1535100"/>
          </a:xfrm>
          <a:prstGeom prst="rect">
            <a:avLst/>
          </a:prstGeom>
          <a:noFill/>
          <a:ln>
            <a:noFill/>
          </a:ln>
        </p:spPr>
      </p:sp>
      <p:sp>
        <p:nvSpPr>
          <p:cNvPr id="471" name="Google Shape;471;p59"/>
          <p:cNvSpPr>
            <a:spLocks noGrp="1"/>
          </p:cNvSpPr>
          <p:nvPr>
            <p:ph type="pic" idx="4"/>
          </p:nvPr>
        </p:nvSpPr>
        <p:spPr>
          <a:xfrm>
            <a:off x="7002270" y="118913"/>
            <a:ext cx="1643700" cy="1535100"/>
          </a:xfrm>
          <a:prstGeom prst="rect">
            <a:avLst/>
          </a:prstGeom>
          <a:noFill/>
          <a:ln>
            <a:noFill/>
          </a:ln>
        </p:spPr>
      </p:sp>
      <p:sp>
        <p:nvSpPr>
          <p:cNvPr id="472" name="Google Shape;472;p59"/>
          <p:cNvSpPr>
            <a:spLocks noGrp="1"/>
          </p:cNvSpPr>
          <p:nvPr>
            <p:ph type="pic" idx="5"/>
          </p:nvPr>
        </p:nvSpPr>
        <p:spPr>
          <a:xfrm>
            <a:off x="3389588" y="1804212"/>
            <a:ext cx="1643700" cy="1535100"/>
          </a:xfrm>
          <a:prstGeom prst="rect">
            <a:avLst/>
          </a:prstGeom>
          <a:noFill/>
          <a:ln>
            <a:noFill/>
          </a:ln>
        </p:spPr>
      </p:sp>
      <p:sp>
        <p:nvSpPr>
          <p:cNvPr id="473" name="Google Shape;473;p59"/>
          <p:cNvSpPr>
            <a:spLocks noGrp="1"/>
          </p:cNvSpPr>
          <p:nvPr>
            <p:ph type="pic" idx="6"/>
          </p:nvPr>
        </p:nvSpPr>
        <p:spPr>
          <a:xfrm>
            <a:off x="5195922" y="1804212"/>
            <a:ext cx="1643700" cy="1535100"/>
          </a:xfrm>
          <a:prstGeom prst="rect">
            <a:avLst/>
          </a:prstGeom>
          <a:noFill/>
          <a:ln>
            <a:noFill/>
          </a:ln>
        </p:spPr>
      </p:sp>
      <p:sp>
        <p:nvSpPr>
          <p:cNvPr id="474" name="Google Shape;474;p59"/>
          <p:cNvSpPr>
            <a:spLocks noGrp="1"/>
          </p:cNvSpPr>
          <p:nvPr>
            <p:ph type="pic" idx="7"/>
          </p:nvPr>
        </p:nvSpPr>
        <p:spPr>
          <a:xfrm>
            <a:off x="7002257" y="1804212"/>
            <a:ext cx="1643700" cy="1535100"/>
          </a:xfrm>
          <a:prstGeom prst="rect">
            <a:avLst/>
          </a:prstGeom>
          <a:noFill/>
          <a:ln>
            <a:noFill/>
          </a:ln>
        </p:spPr>
      </p:sp>
      <p:sp>
        <p:nvSpPr>
          <p:cNvPr id="475" name="Google Shape;475;p59"/>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6" name="Google Shape;476;p59"/>
          <p:cNvSpPr>
            <a:spLocks noGrp="1"/>
          </p:cNvSpPr>
          <p:nvPr>
            <p:ph type="pic" idx="8"/>
          </p:nvPr>
        </p:nvSpPr>
        <p:spPr>
          <a:xfrm>
            <a:off x="3389588" y="3489487"/>
            <a:ext cx="1643700" cy="1535100"/>
          </a:xfrm>
          <a:prstGeom prst="rect">
            <a:avLst/>
          </a:prstGeom>
          <a:noFill/>
          <a:ln>
            <a:noFill/>
          </a:ln>
        </p:spPr>
      </p:sp>
      <p:sp>
        <p:nvSpPr>
          <p:cNvPr id="477" name="Google Shape;477;p59"/>
          <p:cNvSpPr>
            <a:spLocks noGrp="1"/>
          </p:cNvSpPr>
          <p:nvPr>
            <p:ph type="pic" idx="9"/>
          </p:nvPr>
        </p:nvSpPr>
        <p:spPr>
          <a:xfrm>
            <a:off x="5195922" y="3489487"/>
            <a:ext cx="1643700" cy="1535100"/>
          </a:xfrm>
          <a:prstGeom prst="rect">
            <a:avLst/>
          </a:prstGeom>
          <a:noFill/>
          <a:ln>
            <a:noFill/>
          </a:ln>
        </p:spPr>
      </p:sp>
      <p:sp>
        <p:nvSpPr>
          <p:cNvPr id="478" name="Google Shape;478;p59"/>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 Alt 1">
  <p:cSld name="CUSTOM_8_1_1_1_1">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17" name="Google Shape;117;p18"/>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18" name="Google Shape;118;p18"/>
          <p:cNvSpPr txBox="1">
            <a:spLocks noGrp="1"/>
          </p:cNvSpPr>
          <p:nvPr>
            <p:ph type="title" idx="3"/>
          </p:nvPr>
        </p:nvSpPr>
        <p:spPr>
          <a:xfrm>
            <a:off x="228600" y="457200"/>
            <a:ext cx="4296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tement - Alt 1">
  <p:cSld name="CUSTOM_8_1_1_1_1_1_1_1_1_1_1_1_1_1_1_1_1_1_1_1">
    <p:spTree>
      <p:nvGrpSpPr>
        <p:cNvPr id="1" name="Shape 119"/>
        <p:cNvGrpSpPr/>
        <p:nvPr/>
      </p:nvGrpSpPr>
      <p:grpSpPr>
        <a:xfrm>
          <a:off x="0" y="0"/>
          <a:ext cx="0" cy="0"/>
          <a:chOff x="0" y="0"/>
          <a:chExt cx="0" cy="0"/>
        </a:xfrm>
      </p:grpSpPr>
      <p:sp>
        <p:nvSpPr>
          <p:cNvPr id="120" name="Google Shape;120;p19"/>
          <p:cNvSpPr/>
          <p:nvPr/>
        </p:nvSpPr>
        <p:spPr>
          <a:xfrm>
            <a:off x="0" y="0"/>
            <a:ext cx="2406900" cy="240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21" name="Google Shape;121;p19"/>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22" name="Google Shape;122;p19"/>
          <p:cNvSpPr txBox="1">
            <a:spLocks noGrp="1"/>
          </p:cNvSpPr>
          <p:nvPr>
            <p:ph type="title" idx="2"/>
          </p:nvPr>
        </p:nvSpPr>
        <p:spPr>
          <a:xfrm>
            <a:off x="228600" y="457200"/>
            <a:ext cx="3432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pic>
        <p:nvPicPr>
          <p:cNvPr id="123" name="Google Shape;123;p19" descr="Free Images : landscape, nature, horizon, mountain, sky, night ..."/>
          <p:cNvPicPr preferRelativeResize="0"/>
          <p:nvPr/>
        </p:nvPicPr>
        <p:blipFill rotWithShape="1">
          <a:blip r:embed="rId2">
            <a:alphaModFix/>
          </a:blip>
          <a:srcRect l="23232" r="29975"/>
          <a:stretch/>
        </p:blipFill>
        <p:spPr>
          <a:xfrm>
            <a:off x="7541887" y="0"/>
            <a:ext cx="1604076" cy="5143501"/>
          </a:xfrm>
          <a:prstGeom prst="rect">
            <a:avLst/>
          </a:prstGeom>
          <a:noFill/>
          <a:ln>
            <a:noFill/>
          </a:ln>
        </p:spPr>
      </p:pic>
      <p:sp>
        <p:nvSpPr>
          <p:cNvPr id="124" name="Google Shape;124;p19"/>
          <p:cNvSpPr txBox="1">
            <a:spLocks noGrp="1"/>
          </p:cNvSpPr>
          <p:nvPr>
            <p:ph type="subTitle" idx="1"/>
          </p:nvPr>
        </p:nvSpPr>
        <p:spPr>
          <a:xfrm>
            <a:off x="228950" y="1419750"/>
            <a:ext cx="5154900" cy="2288100"/>
          </a:xfrm>
          <a:prstGeom prst="rect">
            <a:avLst/>
          </a:prstGeom>
        </p:spPr>
        <p:txBody>
          <a:bodyPr spcFirstLastPara="1" wrap="square" lIns="0" tIns="0" rIns="0" bIns="0" anchor="t" anchorCtr="0">
            <a:spAutoFit/>
          </a:bodyPr>
          <a:lstStyle>
            <a:lvl1pPr lvl="0">
              <a:spcBef>
                <a:spcPts val="0"/>
              </a:spcBef>
              <a:spcAft>
                <a:spcPts val="0"/>
              </a:spcAft>
              <a:buNone/>
              <a:defRPr sz="3600"/>
            </a:lvl1pPr>
            <a:lvl2pPr lvl="1">
              <a:spcBef>
                <a:spcPts val="0"/>
              </a:spcBef>
              <a:spcAft>
                <a:spcPts val="0"/>
              </a:spcAft>
              <a:buNone/>
              <a:defRPr sz="3600"/>
            </a:lvl2pPr>
            <a:lvl3pPr lvl="2">
              <a:spcBef>
                <a:spcPts val="0"/>
              </a:spcBef>
              <a:spcAft>
                <a:spcPts val="0"/>
              </a:spcAft>
              <a:buNone/>
              <a:defRPr sz="3600"/>
            </a:lvl3pPr>
            <a:lvl4pPr lvl="3">
              <a:spcBef>
                <a:spcPts val="0"/>
              </a:spcBef>
              <a:spcAft>
                <a:spcPts val="0"/>
              </a:spcAft>
              <a:buNone/>
              <a:defRPr sz="3600"/>
            </a:lvl4pPr>
            <a:lvl5pPr lvl="4">
              <a:spcBef>
                <a:spcPts val="0"/>
              </a:spcBef>
              <a:spcAft>
                <a:spcPts val="0"/>
              </a:spcAft>
              <a:buNone/>
              <a:defRPr sz="3600"/>
            </a:lvl5pPr>
            <a:lvl6pPr lvl="5">
              <a:spcBef>
                <a:spcPts val="0"/>
              </a:spcBef>
              <a:spcAft>
                <a:spcPts val="0"/>
              </a:spcAft>
              <a:buNone/>
              <a:defRPr sz="3600"/>
            </a:lvl6pPr>
            <a:lvl7pPr lvl="6">
              <a:spcBef>
                <a:spcPts val="0"/>
              </a:spcBef>
              <a:spcAft>
                <a:spcPts val="0"/>
              </a:spcAft>
              <a:buNone/>
              <a:defRPr sz="3600"/>
            </a:lvl7pPr>
            <a:lvl8pPr lvl="7">
              <a:spcBef>
                <a:spcPts val="0"/>
              </a:spcBef>
              <a:spcAft>
                <a:spcPts val="0"/>
              </a:spcAft>
              <a:buNone/>
              <a:defRPr sz="3600"/>
            </a:lvl8pPr>
            <a:lvl9pPr lvl="8">
              <a:spcBef>
                <a:spcPts val="0"/>
              </a:spcBef>
              <a:spcAft>
                <a:spcPts val="0"/>
              </a:spcAft>
              <a:buNone/>
              <a:defRPr sz="3600"/>
            </a:lvl9pPr>
          </a:lstStyle>
          <a:p>
            <a:endParaRPr/>
          </a:p>
        </p:txBody>
      </p:sp>
      <p:sp>
        <p:nvSpPr>
          <p:cNvPr id="125" name="Google Shape;125;p19"/>
          <p:cNvSpPr/>
          <p:nvPr/>
        </p:nvSpPr>
        <p:spPr>
          <a:xfrm>
            <a:off x="6077650" y="0"/>
            <a:ext cx="1462200" cy="5143500"/>
          </a:xfrm>
          <a:prstGeom prst="rect">
            <a:avLst/>
          </a:prstGeom>
          <a:gradFill>
            <a:gsLst>
              <a:gs pos="0">
                <a:schemeClr val="accent5"/>
              </a:gs>
              <a:gs pos="100000">
                <a:schemeClr val="lt2"/>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 Alt 1">
  <p:cSld name="CUSTOM_8_1_1_1_1_1_1_1_1_1_1_1_1_1_1_1_1_1_1_1_1">
    <p:spTree>
      <p:nvGrpSpPr>
        <p:cNvPr id="1" name="Shape 126"/>
        <p:cNvGrpSpPr/>
        <p:nvPr/>
      </p:nvGrpSpPr>
      <p:grpSpPr>
        <a:xfrm>
          <a:off x="0" y="0"/>
          <a:ext cx="0" cy="0"/>
          <a:chOff x="0" y="0"/>
          <a:chExt cx="0" cy="0"/>
        </a:xfrm>
      </p:grpSpPr>
      <p:sp>
        <p:nvSpPr>
          <p:cNvPr id="127" name="Google Shape;127;p20"/>
          <p:cNvSpPr/>
          <p:nvPr/>
        </p:nvSpPr>
        <p:spPr>
          <a:xfrm>
            <a:off x="0" y="0"/>
            <a:ext cx="3776100" cy="37761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28" name="Google Shape;128;p20"/>
          <p:cNvSpPr/>
          <p:nvPr/>
        </p:nvSpPr>
        <p:spPr>
          <a:xfrm rot="10800000">
            <a:off x="3156575" y="250"/>
            <a:ext cx="598350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29" name="Google Shape;129;p20"/>
          <p:cNvSpPr txBox="1"/>
          <p:nvPr/>
        </p:nvSpPr>
        <p:spPr>
          <a:xfrm>
            <a:off x="4102943" y="1042306"/>
            <a:ext cx="558600" cy="368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b="1">
                <a:solidFill>
                  <a:schemeClr val="dk1"/>
                </a:solidFill>
                <a:latin typeface="Figtree"/>
                <a:ea typeface="Figtree"/>
                <a:cs typeface="Figtree"/>
                <a:sym typeface="Figtree"/>
              </a:rPr>
              <a:t>“</a:t>
            </a:r>
            <a:endParaRPr sz="7200" b="1">
              <a:solidFill>
                <a:schemeClr val="dk1"/>
              </a:solidFill>
              <a:latin typeface="Figtree"/>
              <a:ea typeface="Figtree"/>
              <a:cs typeface="Figtree"/>
              <a:sym typeface="Figtree"/>
            </a:endParaRPr>
          </a:p>
        </p:txBody>
      </p:sp>
      <p:sp>
        <p:nvSpPr>
          <p:cNvPr id="130" name="Google Shape;130;p20"/>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31" name="Google Shape;131;p20"/>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32" name="Google Shape;132;p20"/>
          <p:cNvSpPr txBox="1">
            <a:spLocks noGrp="1"/>
          </p:cNvSpPr>
          <p:nvPr>
            <p:ph type="title" idx="3"/>
          </p:nvPr>
        </p:nvSpPr>
        <p:spPr>
          <a:xfrm>
            <a:off x="228600" y="457200"/>
            <a:ext cx="29259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33" name="Google Shape;133;p20"/>
          <p:cNvSpPr txBox="1">
            <a:spLocks noGrp="1"/>
          </p:cNvSpPr>
          <p:nvPr>
            <p:ph type="subTitle" idx="1"/>
          </p:nvPr>
        </p:nvSpPr>
        <p:spPr>
          <a:xfrm>
            <a:off x="4102950" y="1631400"/>
            <a:ext cx="4089000" cy="2288100"/>
          </a:xfrm>
          <a:prstGeom prst="rect">
            <a:avLst/>
          </a:prstGeom>
        </p:spPr>
        <p:txBody>
          <a:bodyPr spcFirstLastPara="1" wrap="square" lIns="0" tIns="0" rIns="0" bIns="0" anchor="t" anchorCtr="0">
            <a:spAutoFit/>
          </a:bodyPr>
          <a:lstStyle>
            <a:lvl1pPr lvl="0">
              <a:spcBef>
                <a:spcPts val="0"/>
              </a:spcBef>
              <a:spcAft>
                <a:spcPts val="0"/>
              </a:spcAft>
              <a:buNone/>
              <a:defRPr sz="2400"/>
            </a:lvl1pPr>
            <a:lvl2pPr lvl="1">
              <a:spcBef>
                <a:spcPts val="0"/>
              </a:spcBef>
              <a:spcAft>
                <a:spcPts val="0"/>
              </a:spcAft>
              <a:buNone/>
              <a:defRPr sz="2400"/>
            </a:lvl2pPr>
            <a:lvl3pPr lvl="2">
              <a:spcBef>
                <a:spcPts val="0"/>
              </a:spcBef>
              <a:spcAft>
                <a:spcPts val="0"/>
              </a:spcAft>
              <a:buNone/>
              <a:defRPr sz="2400"/>
            </a:lvl3pPr>
            <a:lvl4pPr lvl="3">
              <a:spcBef>
                <a:spcPts val="0"/>
              </a:spcBef>
              <a:spcAft>
                <a:spcPts val="0"/>
              </a:spcAft>
              <a:buNone/>
              <a:defRPr sz="2400"/>
            </a:lvl4pPr>
            <a:lvl5pPr lvl="4">
              <a:spcBef>
                <a:spcPts val="0"/>
              </a:spcBef>
              <a:spcAft>
                <a:spcPts val="0"/>
              </a:spcAft>
              <a:buNone/>
              <a:defRPr sz="2400"/>
            </a:lvl5pPr>
            <a:lvl6pPr lvl="5">
              <a:spcBef>
                <a:spcPts val="0"/>
              </a:spcBef>
              <a:spcAft>
                <a:spcPts val="0"/>
              </a:spcAft>
              <a:buNone/>
              <a:defRPr sz="2400"/>
            </a:lvl6pPr>
            <a:lvl7pPr lvl="6">
              <a:spcBef>
                <a:spcPts val="0"/>
              </a:spcBef>
              <a:spcAft>
                <a:spcPts val="0"/>
              </a:spcAft>
              <a:buNone/>
              <a:defRPr sz="2400"/>
            </a:lvl7pPr>
            <a:lvl8pPr lvl="7">
              <a:spcBef>
                <a:spcPts val="0"/>
              </a:spcBef>
              <a:spcAft>
                <a:spcPts val="0"/>
              </a:spcAft>
              <a:buNone/>
              <a:defRPr sz="2400"/>
            </a:lvl8pPr>
            <a:lvl9pPr lvl="8">
              <a:spcBef>
                <a:spcPts val="0"/>
              </a:spcBef>
              <a:spcAft>
                <a:spcPts val="0"/>
              </a:spcAft>
              <a:buNone/>
              <a:defRPr sz="2400"/>
            </a:lvl9pPr>
          </a:lstStyle>
          <a:p>
            <a:endParaRPr/>
          </a:p>
        </p:txBody>
      </p:sp>
      <p:sp>
        <p:nvSpPr>
          <p:cNvPr id="134" name="Google Shape;134;p20"/>
          <p:cNvSpPr txBox="1">
            <a:spLocks noGrp="1"/>
          </p:cNvSpPr>
          <p:nvPr>
            <p:ph type="subTitle" idx="4"/>
          </p:nvPr>
        </p:nvSpPr>
        <p:spPr>
          <a:xfrm>
            <a:off x="228600" y="3967700"/>
            <a:ext cx="2336400" cy="172200"/>
          </a:xfrm>
          <a:prstGeom prst="rect">
            <a:avLst/>
          </a:prstGeom>
        </p:spPr>
        <p:txBody>
          <a:bodyPr spcFirstLastPara="1" wrap="square" lIns="0" tIns="0" rIns="0" bIns="0" anchor="ctr"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135" name="Google Shape;135;p20"/>
          <p:cNvSpPr>
            <a:spLocks noGrp="1"/>
          </p:cNvSpPr>
          <p:nvPr>
            <p:ph type="pic" idx="5"/>
          </p:nvPr>
        </p:nvSpPr>
        <p:spPr>
          <a:xfrm>
            <a:off x="228800" y="1707600"/>
            <a:ext cx="1951200" cy="2068500"/>
          </a:xfrm>
          <a:prstGeom prst="rect">
            <a:avLst/>
          </a:prstGeom>
          <a:noFill/>
          <a:ln>
            <a:no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 Alt 2">
  <p:cSld name="CUSTOM_8_1_1_1_1_1_1_1_1_1_1_1_1_1_1_1_1_1_1_1_1_2">
    <p:spTree>
      <p:nvGrpSpPr>
        <p:cNvPr id="1" name="Shape 136"/>
        <p:cNvGrpSpPr/>
        <p:nvPr/>
      </p:nvGrpSpPr>
      <p:grpSpPr>
        <a:xfrm>
          <a:off x="0" y="0"/>
          <a:ext cx="0" cy="0"/>
          <a:chOff x="0" y="0"/>
          <a:chExt cx="0" cy="0"/>
        </a:xfrm>
      </p:grpSpPr>
      <p:sp>
        <p:nvSpPr>
          <p:cNvPr id="137" name="Google Shape;137;p21"/>
          <p:cNvSpPr/>
          <p:nvPr/>
        </p:nvSpPr>
        <p:spPr>
          <a:xfrm rot="-5400000">
            <a:off x="3054300" y="1196700"/>
            <a:ext cx="3946800" cy="39468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38" name="Google Shape;138;p21"/>
          <p:cNvSpPr/>
          <p:nvPr/>
        </p:nvSpPr>
        <p:spPr>
          <a:xfrm rot="5400000">
            <a:off x="6262500" y="0"/>
            <a:ext cx="2881500" cy="28815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39" name="Google Shape;139;p21"/>
          <p:cNvSpPr>
            <a:spLocks noGrp="1"/>
          </p:cNvSpPr>
          <p:nvPr>
            <p:ph type="pic" idx="2"/>
          </p:nvPr>
        </p:nvSpPr>
        <p:spPr>
          <a:xfrm>
            <a:off x="0" y="-9000"/>
            <a:ext cx="3054300" cy="3252900"/>
          </a:xfrm>
          <a:prstGeom prst="rect">
            <a:avLst/>
          </a:prstGeom>
          <a:noFill/>
          <a:ln>
            <a:noFill/>
          </a:ln>
        </p:spPr>
      </p:sp>
      <p:sp>
        <p:nvSpPr>
          <p:cNvPr id="140" name="Google Shape;140;p21"/>
          <p:cNvSpPr txBox="1"/>
          <p:nvPr/>
        </p:nvSpPr>
        <p:spPr>
          <a:xfrm>
            <a:off x="3455693" y="228206"/>
            <a:ext cx="558600" cy="368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b="1">
                <a:solidFill>
                  <a:schemeClr val="dk1"/>
                </a:solidFill>
                <a:latin typeface="Figtree"/>
                <a:ea typeface="Figtree"/>
                <a:cs typeface="Figtree"/>
                <a:sym typeface="Figtree"/>
              </a:rPr>
              <a:t>“</a:t>
            </a:r>
            <a:endParaRPr sz="7200" b="1">
              <a:solidFill>
                <a:schemeClr val="dk1"/>
              </a:solidFill>
              <a:latin typeface="Figtree"/>
              <a:ea typeface="Figtree"/>
              <a:cs typeface="Figtree"/>
              <a:sym typeface="Figtree"/>
            </a:endParaRPr>
          </a:p>
        </p:txBody>
      </p:sp>
      <p:sp>
        <p:nvSpPr>
          <p:cNvPr id="141" name="Google Shape;141;p21"/>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42" name="Google Shape;142;p21"/>
          <p:cNvSpPr txBox="1">
            <a:spLocks noGrp="1"/>
          </p:cNvSpPr>
          <p:nvPr>
            <p:ph type="title" idx="3"/>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43" name="Google Shape;143;p21"/>
          <p:cNvSpPr txBox="1">
            <a:spLocks noGrp="1"/>
          </p:cNvSpPr>
          <p:nvPr>
            <p:ph type="title" idx="4"/>
          </p:nvPr>
        </p:nvSpPr>
        <p:spPr>
          <a:xfrm>
            <a:off x="228600" y="3429000"/>
            <a:ext cx="3432600" cy="2811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44" name="Google Shape;144;p21"/>
          <p:cNvSpPr txBox="1">
            <a:spLocks noGrp="1"/>
          </p:cNvSpPr>
          <p:nvPr>
            <p:ph type="subTitle" idx="1"/>
          </p:nvPr>
        </p:nvSpPr>
        <p:spPr>
          <a:xfrm>
            <a:off x="3455700" y="817300"/>
            <a:ext cx="4959300" cy="2288100"/>
          </a:xfrm>
          <a:prstGeom prst="rect">
            <a:avLst/>
          </a:prstGeom>
        </p:spPr>
        <p:txBody>
          <a:bodyPr spcFirstLastPara="1" wrap="square" lIns="0" tIns="0" rIns="0" bIns="0" anchor="t" anchorCtr="0">
            <a:spAutoFit/>
          </a:bodyPr>
          <a:lstStyle>
            <a:lvl1pPr lvl="0">
              <a:spcBef>
                <a:spcPts val="0"/>
              </a:spcBef>
              <a:spcAft>
                <a:spcPts val="0"/>
              </a:spcAft>
              <a:buNone/>
              <a:defRPr sz="2400"/>
            </a:lvl1pPr>
            <a:lvl2pPr lvl="1">
              <a:spcBef>
                <a:spcPts val="0"/>
              </a:spcBef>
              <a:spcAft>
                <a:spcPts val="0"/>
              </a:spcAft>
              <a:buNone/>
              <a:defRPr sz="2400"/>
            </a:lvl2pPr>
            <a:lvl3pPr lvl="2">
              <a:spcBef>
                <a:spcPts val="0"/>
              </a:spcBef>
              <a:spcAft>
                <a:spcPts val="0"/>
              </a:spcAft>
              <a:buNone/>
              <a:defRPr sz="2400"/>
            </a:lvl3pPr>
            <a:lvl4pPr lvl="3">
              <a:spcBef>
                <a:spcPts val="0"/>
              </a:spcBef>
              <a:spcAft>
                <a:spcPts val="0"/>
              </a:spcAft>
              <a:buNone/>
              <a:defRPr sz="2400"/>
            </a:lvl4pPr>
            <a:lvl5pPr lvl="4">
              <a:spcBef>
                <a:spcPts val="0"/>
              </a:spcBef>
              <a:spcAft>
                <a:spcPts val="0"/>
              </a:spcAft>
              <a:buNone/>
              <a:defRPr sz="2400"/>
            </a:lvl5pPr>
            <a:lvl6pPr lvl="5">
              <a:spcBef>
                <a:spcPts val="0"/>
              </a:spcBef>
              <a:spcAft>
                <a:spcPts val="0"/>
              </a:spcAft>
              <a:buNone/>
              <a:defRPr sz="2400"/>
            </a:lvl6pPr>
            <a:lvl7pPr lvl="6">
              <a:spcBef>
                <a:spcPts val="0"/>
              </a:spcBef>
              <a:spcAft>
                <a:spcPts val="0"/>
              </a:spcAft>
              <a:buNone/>
              <a:defRPr sz="2400"/>
            </a:lvl7pPr>
            <a:lvl8pPr lvl="7">
              <a:spcBef>
                <a:spcPts val="0"/>
              </a:spcBef>
              <a:spcAft>
                <a:spcPts val="0"/>
              </a:spcAft>
              <a:buNone/>
              <a:defRPr sz="2400"/>
            </a:lvl8pPr>
            <a:lvl9pPr lvl="8">
              <a:spcBef>
                <a:spcPts val="0"/>
              </a:spcBef>
              <a:spcAft>
                <a:spcPts val="0"/>
              </a:spcAft>
              <a:buNone/>
              <a:defRPr sz="2400"/>
            </a:lvl9pPr>
          </a:lstStyle>
          <a:p>
            <a:endParaRPr/>
          </a:p>
        </p:txBody>
      </p:sp>
      <p:sp>
        <p:nvSpPr>
          <p:cNvPr id="145" name="Google Shape;145;p21"/>
          <p:cNvSpPr txBox="1">
            <a:spLocks noGrp="1"/>
          </p:cNvSpPr>
          <p:nvPr>
            <p:ph type="subTitle" idx="5"/>
          </p:nvPr>
        </p:nvSpPr>
        <p:spPr>
          <a:xfrm>
            <a:off x="228600" y="3739100"/>
            <a:ext cx="2336400" cy="172200"/>
          </a:xfrm>
          <a:prstGeom prst="rect">
            <a:avLst/>
          </a:prstGeom>
        </p:spPr>
        <p:txBody>
          <a:bodyPr spcFirstLastPara="1" wrap="square" lIns="0" tIns="0" rIns="0" bIns="0" anchor="ctr"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 Alt 3">
  <p:cSld name="CUSTOM_8_1_1_1_1_1_1_1_1_1_1_1_1_1_1_1_1_1_1_1_1_1">
    <p:spTree>
      <p:nvGrpSpPr>
        <p:cNvPr id="1" name="Shape 146"/>
        <p:cNvGrpSpPr/>
        <p:nvPr/>
      </p:nvGrpSpPr>
      <p:grpSpPr>
        <a:xfrm>
          <a:off x="0" y="0"/>
          <a:ext cx="0" cy="0"/>
          <a:chOff x="0" y="0"/>
          <a:chExt cx="0" cy="0"/>
        </a:xfrm>
      </p:grpSpPr>
      <p:sp>
        <p:nvSpPr>
          <p:cNvPr id="147" name="Google Shape;147;p22"/>
          <p:cNvSpPr/>
          <p:nvPr/>
        </p:nvSpPr>
        <p:spPr>
          <a:xfrm>
            <a:off x="0" y="0"/>
            <a:ext cx="3776100" cy="37761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8" name="Google Shape;148;p22"/>
          <p:cNvSpPr/>
          <p:nvPr/>
        </p:nvSpPr>
        <p:spPr>
          <a:xfrm rot="10800000">
            <a:off x="3219450" y="250"/>
            <a:ext cx="5920625"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9" name="Google Shape;149;p2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0" name="Google Shape;150;p22"/>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1" name="Google Shape;151;p22"/>
          <p:cNvSpPr txBox="1">
            <a:spLocks noGrp="1"/>
          </p:cNvSpPr>
          <p:nvPr>
            <p:ph type="title" idx="3"/>
          </p:nvPr>
        </p:nvSpPr>
        <p:spPr>
          <a:xfrm>
            <a:off x="228600" y="457200"/>
            <a:ext cx="3432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52" name="Google Shape;152;p22"/>
          <p:cNvSpPr txBox="1">
            <a:spLocks noGrp="1"/>
          </p:cNvSpPr>
          <p:nvPr>
            <p:ph type="subTitle" idx="1"/>
          </p:nvPr>
        </p:nvSpPr>
        <p:spPr>
          <a:xfrm>
            <a:off x="230075" y="882000"/>
            <a:ext cx="3716700" cy="1122000"/>
          </a:xfrm>
          <a:prstGeom prst="rect">
            <a:avLst/>
          </a:prstGeom>
        </p:spPr>
        <p:txBody>
          <a:bodyPr spcFirstLastPara="1" wrap="square" lIns="0" tIns="0" rIns="0" bIns="0" anchor="t" anchorCtr="0">
            <a:sp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53" name="Google Shape;153;p22"/>
          <p:cNvSpPr txBox="1">
            <a:spLocks noGrp="1"/>
          </p:cNvSpPr>
          <p:nvPr>
            <p:ph type="body" idx="4"/>
          </p:nvPr>
        </p:nvSpPr>
        <p:spPr>
          <a:xfrm>
            <a:off x="230075" y="3492500"/>
            <a:ext cx="3462600" cy="7140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54" name="Google Shape;154;p22"/>
          <p:cNvSpPr>
            <a:spLocks noGrp="1"/>
          </p:cNvSpPr>
          <p:nvPr>
            <p:ph type="pic" idx="5"/>
          </p:nvPr>
        </p:nvSpPr>
        <p:spPr>
          <a:xfrm>
            <a:off x="5520400" y="921875"/>
            <a:ext cx="2724900" cy="3293100"/>
          </a:xfrm>
          <a:prstGeom prst="rect">
            <a:avLst/>
          </a:prstGeom>
          <a:noFill/>
          <a:ln>
            <a:no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30075" y="58625"/>
            <a:ext cx="2500500" cy="172200"/>
          </a:xfrm>
          <a:prstGeom prst="rect">
            <a:avLst/>
          </a:prstGeom>
          <a:noFill/>
          <a:ln>
            <a:noFill/>
          </a:ln>
        </p:spPr>
        <p:txBody>
          <a:bodyPr spcFirstLastPara="1" wrap="square" lIns="0" tIns="0" rIns="0" bIns="0" anchor="ctr" anchorCtr="0">
            <a:noAutofit/>
          </a:bodyPr>
          <a:lstStyle>
            <a:lvl1pPr lvl="0">
              <a:spcBef>
                <a:spcPts val="0"/>
              </a:spcBef>
              <a:spcAft>
                <a:spcPts val="0"/>
              </a:spcAft>
              <a:buNone/>
              <a:defRPr sz="700">
                <a:solidFill>
                  <a:schemeClr val="dk1"/>
                </a:solidFill>
                <a:latin typeface="Figtree"/>
                <a:ea typeface="Figtree"/>
                <a:cs typeface="Figtree"/>
                <a:sym typeface="Figtree"/>
              </a:defRPr>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52" name="Google Shape;52;p13"/>
          <p:cNvSpPr txBox="1">
            <a:spLocks noGrp="1"/>
          </p:cNvSpPr>
          <p:nvPr>
            <p:ph type="title" idx="2"/>
          </p:nvPr>
        </p:nvSpPr>
        <p:spPr>
          <a:xfrm>
            <a:off x="6414875" y="58625"/>
            <a:ext cx="2500500" cy="172200"/>
          </a:xfrm>
          <a:prstGeom prst="rect">
            <a:avLst/>
          </a:prstGeom>
          <a:noFill/>
          <a:ln>
            <a:noFill/>
          </a:ln>
        </p:spPr>
        <p:txBody>
          <a:bodyPr spcFirstLastPara="1" wrap="square" lIns="0" tIns="0" rIns="0" bIns="0" anchor="ctr" anchorCtr="0">
            <a:noAutofit/>
          </a:bodyPr>
          <a:lstStyle>
            <a:lvl1pPr lvl="0" algn="r">
              <a:spcBef>
                <a:spcPts val="0"/>
              </a:spcBef>
              <a:spcAft>
                <a:spcPts val="0"/>
              </a:spcAft>
              <a:buNone/>
              <a:defRPr sz="700">
                <a:solidFill>
                  <a:schemeClr val="dk1"/>
                </a:solidFill>
                <a:latin typeface="Figtree"/>
                <a:ea typeface="Figtree"/>
                <a:cs typeface="Figtree"/>
                <a:sym typeface="Figtree"/>
              </a:defRPr>
            </a:lvl1pPr>
            <a:lvl2pPr lvl="1"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53" name="Google Shape;53;p13"/>
          <p:cNvSpPr txBox="1">
            <a:spLocks noGrp="1"/>
          </p:cNvSpPr>
          <p:nvPr>
            <p:ph type="body" idx="1"/>
          </p:nvPr>
        </p:nvSpPr>
        <p:spPr>
          <a:xfrm>
            <a:off x="228600" y="2881050"/>
            <a:ext cx="4296600" cy="19365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1pPr>
            <a:lvl2pPr marL="914400" lvl="1"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2pPr>
            <a:lvl3pPr marL="1371600" lvl="2"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3pPr>
            <a:lvl4pPr marL="1828800" lvl="3"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4pPr>
            <a:lvl5pPr marL="2286000" lvl="4"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5pPr>
            <a:lvl6pPr marL="2743200" lvl="5"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6pPr>
            <a:lvl7pPr marL="3200400" lvl="6"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7pPr>
            <a:lvl8pPr marL="3657600" lvl="7"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8pPr>
            <a:lvl9pPr marL="4114800" lvl="8"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9pPr>
          </a:lstStyle>
          <a:p>
            <a:endParaRPr/>
          </a:p>
        </p:txBody>
      </p:sp>
      <p:sp>
        <p:nvSpPr>
          <p:cNvPr id="54" name="Google Shape;54;p13"/>
          <p:cNvSpPr txBox="1">
            <a:spLocks noGrp="1"/>
          </p:cNvSpPr>
          <p:nvPr>
            <p:ph type="title" idx="3"/>
          </p:nvPr>
        </p:nvSpPr>
        <p:spPr>
          <a:xfrm>
            <a:off x="371825" y="149825"/>
            <a:ext cx="6212400" cy="2378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600"/>
              <a:buFont typeface="Figtree"/>
              <a:buNone/>
              <a:defRPr sz="5600">
                <a:solidFill>
                  <a:schemeClr val="dk1"/>
                </a:solidFill>
                <a:latin typeface="Figtree"/>
                <a:ea typeface="Figtree"/>
                <a:cs typeface="Figtree"/>
                <a:sym typeface="Figtre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708" r:id="rId10"/>
    <p:sldLayoutId id="2147483668" r:id="rId11"/>
    <p:sldLayoutId id="2147483669" r:id="rId12"/>
    <p:sldLayoutId id="2147483670" r:id="rId13"/>
    <p:sldLayoutId id="2147483671" r:id="rId14"/>
    <p:sldLayoutId id="2147483672" r:id="rId15"/>
    <p:sldLayoutId id="2147483673"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065">
          <p15:clr>
            <a:srgbClr val="E46962"/>
          </p15:clr>
        </p15:guide>
        <p15:guide id="8" pos="1010">
          <p15:clr>
            <a:srgbClr val="E46962"/>
          </p15:clr>
        </p15:guide>
        <p15:guide id="9" pos="4695">
          <p15:clr>
            <a:srgbClr val="E46962"/>
          </p15:clr>
        </p15:guide>
        <p15:guide id="10" pos="4750">
          <p15:clr>
            <a:srgbClr val="E46962"/>
          </p15:clr>
        </p15:guide>
        <p15:guide id="11" pos="3774">
          <p15:clr>
            <a:srgbClr val="E46962"/>
          </p15:clr>
        </p15:guide>
        <p15:guide id="12" pos="3828">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0"/>
          <p:cNvSpPr txBox="1">
            <a:spLocks noGrp="1"/>
          </p:cNvSpPr>
          <p:nvPr>
            <p:ph type="title" idx="3"/>
          </p:nvPr>
        </p:nvSpPr>
        <p:spPr>
          <a:xfrm>
            <a:off x="189618" y="1545733"/>
            <a:ext cx="8278500" cy="14442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6100"/>
              <a:t>STATEWIDE TRANSPORTATION IMPROVEMENT  PROGRAM 2027-2032</a:t>
            </a:r>
            <a:endParaRPr sz="6100"/>
          </a:p>
          <a:p>
            <a:pPr marL="0" lvl="0" indent="0" algn="l" rtl="0">
              <a:spcBef>
                <a:spcPts val="0"/>
              </a:spcBef>
              <a:spcAft>
                <a:spcPts val="0"/>
              </a:spcAft>
              <a:buNone/>
            </a:pPr>
            <a:endParaRPr sz="7500"/>
          </a:p>
        </p:txBody>
      </p:sp>
      <p:sp>
        <p:nvSpPr>
          <p:cNvPr id="484" name="Google Shape;484;p60"/>
          <p:cNvSpPr txBox="1">
            <a:spLocks noGrp="1"/>
          </p:cNvSpPr>
          <p:nvPr>
            <p:ph type="subTitle" idx="1"/>
          </p:nvPr>
        </p:nvSpPr>
        <p:spPr>
          <a:xfrm>
            <a:off x="228225" y="662025"/>
            <a:ext cx="2712000" cy="415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2700"/>
              <a:t>WV DOT</a:t>
            </a:r>
            <a:endParaRPr sz="2700"/>
          </a:p>
        </p:txBody>
      </p:sp>
      <p:pic>
        <p:nvPicPr>
          <p:cNvPr id="485" name="Google Shape;485;p60"/>
          <p:cNvPicPr preferRelativeResize="0"/>
          <p:nvPr/>
        </p:nvPicPr>
        <p:blipFill>
          <a:blip r:embed="rId3">
            <a:alphaModFix/>
          </a:blip>
          <a:stretch>
            <a:fillRect/>
          </a:stretch>
        </p:blipFill>
        <p:spPr>
          <a:xfrm>
            <a:off x="6832525" y="329650"/>
            <a:ext cx="2155875" cy="215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69"/>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 </a:t>
            </a:r>
            <a:endParaRPr/>
          </a:p>
        </p:txBody>
      </p:sp>
      <p:sp>
        <p:nvSpPr>
          <p:cNvPr id="576" name="Google Shape;576;p69"/>
          <p:cNvSpPr txBox="1">
            <a:spLocks noGrp="1"/>
          </p:cNvSpPr>
          <p:nvPr>
            <p:ph type="subTitle" idx="1"/>
          </p:nvPr>
        </p:nvSpPr>
        <p:spPr>
          <a:xfrm>
            <a:off x="230075" y="68887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Funding Differences</a:t>
            </a:r>
            <a:endParaRPr/>
          </a:p>
        </p:txBody>
      </p:sp>
      <p:sp>
        <p:nvSpPr>
          <p:cNvPr id="577" name="Google Shape;577;p69"/>
          <p:cNvSpPr txBox="1">
            <a:spLocks noGrp="1"/>
          </p:cNvSpPr>
          <p:nvPr>
            <p:ph type="title" idx="3"/>
          </p:nvPr>
        </p:nvSpPr>
        <p:spPr>
          <a:xfrm>
            <a:off x="230075" y="1135447"/>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The FAST Act allocated approximately $305 billion focusing on Surface Transportation improvements, while the IIJA allocated $1.2 trillion and included creating new federal aid programs that focused on bridges, electric vehicles, rail, and other programs such as carbon reduction. It also expanded greatly on the competitive discretionary grant program.</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0"/>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83" name="Google Shape;583;p70"/>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584" name="Google Shape;584;p70"/>
          <p:cNvSpPr txBox="1">
            <a:spLocks noGrp="1"/>
          </p:cNvSpPr>
          <p:nvPr>
            <p:ph type="subTitle" idx="1"/>
          </p:nvPr>
        </p:nvSpPr>
        <p:spPr>
          <a:xfrm>
            <a:off x="230075" y="654275"/>
            <a:ext cx="76551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Federal Obligation Review of Fast Act and IIJA Over First Three Years</a:t>
            </a:r>
            <a:endParaRPr/>
          </a:p>
        </p:txBody>
      </p:sp>
      <p:pic>
        <p:nvPicPr>
          <p:cNvPr id="585" name="Google Shape;585;p70" title="Chart"/>
          <p:cNvPicPr preferRelativeResize="0"/>
          <p:nvPr/>
        </p:nvPicPr>
        <p:blipFill>
          <a:blip r:embed="rId3">
            <a:alphaModFix/>
          </a:blip>
          <a:stretch>
            <a:fillRect/>
          </a:stretch>
        </p:blipFill>
        <p:spPr>
          <a:xfrm>
            <a:off x="1301950" y="1083700"/>
            <a:ext cx="6490377" cy="4014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1"/>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91" name="Google Shape;591;p71"/>
          <p:cNvSpPr txBox="1">
            <a:spLocks noGrp="1"/>
          </p:cNvSpPr>
          <p:nvPr>
            <p:ph type="subTitle" idx="1"/>
          </p:nvPr>
        </p:nvSpPr>
        <p:spPr>
          <a:xfrm>
            <a:off x="230075" y="67157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Bridging the GAP</a:t>
            </a:r>
            <a:endParaRPr/>
          </a:p>
        </p:txBody>
      </p:sp>
      <p:sp>
        <p:nvSpPr>
          <p:cNvPr id="592" name="Google Shape;592;p71"/>
          <p:cNvSpPr txBox="1">
            <a:spLocks noGrp="1"/>
          </p:cNvSpPr>
          <p:nvPr>
            <p:ph type="title" idx="3"/>
          </p:nvPr>
        </p:nvSpPr>
        <p:spPr>
          <a:xfrm>
            <a:off x="228600" y="1025897"/>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IIJA set aside 27.5 billion dollars nationally for bridge formula funding. West Virginia received $548 million over the lifespan of IIJA that allocated funds for both on and off system (non federal aid eligible routes).</a:t>
            </a:r>
            <a:endParaRPr sz="2200"/>
          </a:p>
        </p:txBody>
      </p:sp>
      <p:pic>
        <p:nvPicPr>
          <p:cNvPr id="593" name="Google Shape;593;p71" title="Chart"/>
          <p:cNvPicPr preferRelativeResize="0"/>
          <p:nvPr/>
        </p:nvPicPr>
        <p:blipFill>
          <a:blip r:embed="rId3">
            <a:alphaModFix/>
          </a:blip>
          <a:stretch>
            <a:fillRect/>
          </a:stretch>
        </p:blipFill>
        <p:spPr>
          <a:xfrm>
            <a:off x="1222225" y="2422225"/>
            <a:ext cx="6535474" cy="2721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99" name="Google Shape;599;p72"/>
          <p:cNvSpPr txBox="1">
            <a:spLocks noGrp="1"/>
          </p:cNvSpPr>
          <p:nvPr>
            <p:ph type="title" idx="3"/>
          </p:nvPr>
        </p:nvSpPr>
        <p:spPr>
          <a:xfrm>
            <a:off x="729375" y="536397"/>
            <a:ext cx="7224600" cy="1265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2023-2028 STIP OBLIGATION REVIEW</a:t>
            </a:r>
            <a:endParaRPr/>
          </a:p>
        </p:txBody>
      </p:sp>
      <p:sp>
        <p:nvSpPr>
          <p:cNvPr id="600" name="Google Shape;600;p72"/>
          <p:cNvSpPr txBox="1"/>
          <p:nvPr/>
        </p:nvSpPr>
        <p:spPr>
          <a:xfrm>
            <a:off x="823300" y="1901225"/>
            <a:ext cx="7536900" cy="29451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Jost"/>
              <a:buChar char="●"/>
            </a:pPr>
            <a:r>
              <a:rPr lang="en" sz="1700">
                <a:solidFill>
                  <a:schemeClr val="dk1"/>
                </a:solidFill>
                <a:latin typeface="Jost"/>
                <a:ea typeface="Jost"/>
                <a:cs typeface="Jost"/>
                <a:sym typeface="Jost"/>
              </a:rPr>
              <a:t>$1.4 Billion obligated to Bridge Improvement Projects.</a:t>
            </a:r>
            <a:endParaRPr sz="17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$775 Million obligated to Pavement Projects.</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$485 Million obligated to Traffic Related Projects.</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$147 Million obligated to Community Development Projects</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$560 Million obligated to Regional Mobility Projects. </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$180 Million obligated to Localized Mobility Projects. </a:t>
            </a:r>
            <a:endParaRPr sz="1600">
              <a:solidFill>
                <a:schemeClr val="dk1"/>
              </a:solidFill>
              <a:latin typeface="Jost"/>
              <a:ea typeface="Jost"/>
              <a:cs typeface="Jost"/>
              <a:sym typeface="Jost"/>
            </a:endParaRPr>
          </a:p>
          <a:p>
            <a:pPr marL="0" lvl="0" indent="0" algn="l" rtl="0">
              <a:spcBef>
                <a:spcPts val="0"/>
              </a:spcBef>
              <a:spcAft>
                <a:spcPts val="0"/>
              </a:spcAft>
              <a:buNone/>
            </a:pPr>
            <a:endParaRPr sz="1600">
              <a:solidFill>
                <a:schemeClr val="dk1"/>
              </a:solidFill>
              <a:latin typeface="Jost"/>
              <a:ea typeface="Jost"/>
              <a:cs typeface="Jost"/>
              <a:sym typeface="Jost"/>
            </a:endParaRPr>
          </a:p>
          <a:p>
            <a:pPr marL="457200" lvl="0" indent="0" algn="l" rtl="0">
              <a:spcBef>
                <a:spcPts val="0"/>
              </a:spcBef>
              <a:spcAft>
                <a:spcPts val="0"/>
              </a:spcAft>
              <a:buNone/>
            </a:pPr>
            <a:endParaRPr sz="1600">
              <a:solidFill>
                <a:schemeClr val="dk1"/>
              </a:solidFill>
              <a:latin typeface="Jost"/>
              <a:ea typeface="Jost"/>
              <a:cs typeface="Jost"/>
              <a:sym typeface="Jo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73" title="Chart"/>
          <p:cNvPicPr preferRelativeResize="0"/>
          <p:nvPr/>
        </p:nvPicPr>
        <p:blipFill>
          <a:blip r:embed="rId3">
            <a:alphaModFix/>
          </a:blip>
          <a:stretch>
            <a:fillRect/>
          </a:stretch>
        </p:blipFill>
        <p:spPr>
          <a:xfrm>
            <a:off x="126300" y="161275"/>
            <a:ext cx="8985298" cy="4905826"/>
          </a:xfrm>
          <a:prstGeom prst="rect">
            <a:avLst/>
          </a:prstGeom>
          <a:noFill/>
          <a:ln>
            <a:noFill/>
          </a:ln>
        </p:spPr>
      </p:pic>
      <p:sp>
        <p:nvSpPr>
          <p:cNvPr id="606" name="Google Shape;606;p73"/>
          <p:cNvSpPr txBox="1"/>
          <p:nvPr/>
        </p:nvSpPr>
        <p:spPr>
          <a:xfrm>
            <a:off x="126300" y="4574825"/>
            <a:ext cx="3387600" cy="2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Jost"/>
                <a:ea typeface="Jost"/>
                <a:cs typeface="Jost"/>
                <a:sym typeface="Jost"/>
              </a:rPr>
              <a:t>*2026 is currently active year and is based on existing estimates </a:t>
            </a:r>
            <a:endParaRPr sz="1200">
              <a:solidFill>
                <a:schemeClr val="dk1"/>
              </a:solidFill>
              <a:latin typeface="Jost"/>
              <a:ea typeface="Jost"/>
              <a:cs typeface="Jost"/>
              <a:sym typeface="Jost"/>
            </a:endParaRPr>
          </a:p>
          <a:p>
            <a:pPr marL="0" lvl="0" indent="0" algn="l" rtl="0">
              <a:spcBef>
                <a:spcPts val="0"/>
              </a:spcBef>
              <a:spcAft>
                <a:spcPts val="0"/>
              </a:spcAft>
              <a:buNone/>
            </a:pPr>
            <a:endParaRPr sz="1200">
              <a:solidFill>
                <a:schemeClr val="dk1"/>
              </a:solidFill>
              <a:latin typeface="Jost"/>
              <a:ea typeface="Jost"/>
              <a:cs typeface="Jost"/>
              <a:sym typeface="Jo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4"/>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612" name="Google Shape;612;p74"/>
          <p:cNvSpPr txBox="1">
            <a:spLocks noGrp="1"/>
          </p:cNvSpPr>
          <p:nvPr>
            <p:ph type="subTitle" idx="1"/>
          </p:nvPr>
        </p:nvSpPr>
        <p:spPr>
          <a:xfrm>
            <a:off x="619600" y="265825"/>
            <a:ext cx="7789200" cy="530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dirty="0"/>
              <a:t>Federal Funding Categories and Examples</a:t>
            </a:r>
            <a:endParaRPr sz="2800" dirty="0"/>
          </a:p>
          <a:p>
            <a:pPr marL="0" lvl="0" indent="0" algn="ctr" rtl="0">
              <a:spcBef>
                <a:spcPts val="0"/>
              </a:spcBef>
              <a:spcAft>
                <a:spcPts val="0"/>
              </a:spcAft>
              <a:buNone/>
            </a:pPr>
            <a:endParaRPr sz="2800" dirty="0"/>
          </a:p>
        </p:txBody>
      </p:sp>
      <p:sp>
        <p:nvSpPr>
          <p:cNvPr id="613" name="Google Shape;613;p74"/>
          <p:cNvSpPr txBox="1">
            <a:spLocks noGrp="1"/>
          </p:cNvSpPr>
          <p:nvPr>
            <p:ph type="title" idx="3"/>
          </p:nvPr>
        </p:nvSpPr>
        <p:spPr>
          <a:xfrm>
            <a:off x="230075" y="796525"/>
            <a:ext cx="8178600" cy="4304700"/>
          </a:xfrm>
          <a:prstGeom prst="rect">
            <a:avLst/>
          </a:prstGeom>
        </p:spPr>
        <p:txBody>
          <a:bodyPr spcFirstLastPara="1" wrap="square" lIns="0" tIns="0" rIns="0" bIns="0" anchor="t" anchorCtr="0">
            <a:noAutofit/>
          </a:bodyPr>
          <a:lstStyle/>
          <a:p>
            <a:pPr marL="342900" lvl="0" indent="-261868" algn="l" rtl="0">
              <a:lnSpc>
                <a:spcPct val="100000"/>
              </a:lnSpc>
              <a:spcBef>
                <a:spcPts val="0"/>
              </a:spcBef>
              <a:spcAft>
                <a:spcPts val="0"/>
              </a:spcAft>
              <a:buClr>
                <a:srgbClr val="DADADA"/>
              </a:buClr>
              <a:buSzPts val="600"/>
              <a:buFont typeface="Figtree"/>
              <a:buChar char="◈"/>
            </a:pPr>
            <a:r>
              <a:rPr lang="en" sz="1200">
                <a:solidFill>
                  <a:srgbClr val="DADADA"/>
                </a:solidFill>
              </a:rPr>
              <a:t>Federal funding is broken into different categories (buckets) each with their own respective restrictions and subcategories. Projects can qualify for multiple sources of funding. </a:t>
            </a:r>
            <a:endParaRPr sz="12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HSIP- HIGHWAY SAFETY IMPROVEMENT (Pavement lines-striping, guardrails)</a:t>
            </a:r>
            <a:endParaRPr sz="10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RHCH- RAILWAY HIGHWAY CROSSING /HAZARD ELIMINATION  (Railroad crossing upgrades, railroad hazard elimination)</a:t>
            </a:r>
            <a:endParaRPr sz="10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CMAQ/ CRP- CARBON MITIGATION/AIR QUALITY &amp; CARBON REDUCTION PROGRAM  (Roundabouts, Signal Timing)</a:t>
            </a:r>
            <a:endParaRPr sz="10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SPR- STATEWIDE PLANNING RESEARCH (US Army Corps of Engineers, Research projects, Metropolitan Planning organization funding)</a:t>
            </a:r>
            <a:endParaRPr sz="10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TAP / NRT – TRANSPORTATION ALTERNATIVE PROJECT / RECREATION TRAILS (Sidewalk improvements, ADA Ramps)</a:t>
            </a:r>
            <a:endParaRPr sz="10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NHFP – NATIONAL HIGHWAY FREIGHT PROGRAM (Improvements on major freight network and reduction of travel time)</a:t>
            </a:r>
            <a:endParaRPr sz="10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NHPP – NATIONAL HIGHWAY PERFORMANCE PROGRAM (Interstate Paving/Bridges, Various Improvements on National Highway System and Corridors)</a:t>
            </a:r>
            <a:endParaRPr sz="10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STBG – SURFACE TRANSPORTATION BLOCK GRANT (NON-NHS Federally eligible route improvements, typically paving and bridge work)</a:t>
            </a:r>
            <a:endParaRPr sz="10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PROT(ECT)- PROMOTING RESILIENT OPERATION FOR TRANSFORMATIVE, EFFICIENT, AND COST SAVING TRANSPORTATION PROGRAM (Projects to address drainage, road slides)</a:t>
            </a:r>
            <a:endParaRPr sz="10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HWI- HIGHWAY INFRASTRUCTURE IMPROVEMENT- (Set aside Bridge Funding, new construction on Corridor H)</a:t>
            </a:r>
            <a:endParaRPr sz="10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NEVI – NATIONAL ELECTRIC VEHICLE INITIATIVE</a:t>
            </a:r>
            <a:endParaRPr sz="100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a:solidFill>
                  <a:srgbClr val="DADADA"/>
                </a:solidFill>
              </a:rPr>
              <a:t>OTHER – GRANTS, CONGRESSIONAL DIRECTED SPENDING, SPECIFIC ALLOCATED FUNDING</a:t>
            </a:r>
            <a:endParaRPr sz="1000">
              <a:solidFill>
                <a:srgbClr val="DADADA"/>
              </a:solidFill>
            </a:endParaRPr>
          </a:p>
          <a:p>
            <a:pPr marL="720000" lvl="1" indent="-195990" algn="l" rtl="0">
              <a:lnSpc>
                <a:spcPct val="100000"/>
              </a:lnSpc>
              <a:spcBef>
                <a:spcPts val="933"/>
              </a:spcBef>
              <a:spcAft>
                <a:spcPts val="0"/>
              </a:spcAft>
              <a:buClr>
                <a:schemeClr val="lt1"/>
              </a:buClr>
              <a:buSzPts val="1260"/>
              <a:buFont typeface="Arial"/>
              <a:buNone/>
            </a:pPr>
            <a:endParaRPr sz="1000">
              <a:solidFill>
                <a:srgbClr val="DADADA"/>
              </a:solidFill>
              <a:latin typeface="Lustria"/>
              <a:ea typeface="Lustria"/>
              <a:cs typeface="Lustria"/>
              <a:sym typeface="Lustria"/>
            </a:endParaRPr>
          </a:p>
          <a:p>
            <a:pPr marL="1371600" lvl="0" indent="0" algn="l" rtl="0">
              <a:spcBef>
                <a:spcPts val="0"/>
              </a:spcBef>
              <a:spcAft>
                <a:spcPts val="0"/>
              </a:spcAft>
              <a:buNone/>
            </a:pP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619" name="Google Shape;619;p75"/>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620" name="Google Shape;620;p75"/>
          <p:cNvSpPr txBox="1">
            <a:spLocks noGrp="1"/>
          </p:cNvSpPr>
          <p:nvPr>
            <p:ph type="subTitle" idx="1"/>
          </p:nvPr>
        </p:nvSpPr>
        <p:spPr>
          <a:xfrm>
            <a:off x="858450" y="163950"/>
            <a:ext cx="6934800" cy="586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dirty="0"/>
              <a:t>Important Considerations of the 2027-2032 STIP</a:t>
            </a:r>
            <a:endParaRPr sz="2400" dirty="0"/>
          </a:p>
        </p:txBody>
      </p:sp>
      <p:sp>
        <p:nvSpPr>
          <p:cNvPr id="621" name="Google Shape;621;p75"/>
          <p:cNvSpPr txBox="1">
            <a:spLocks noGrp="1"/>
          </p:cNvSpPr>
          <p:nvPr>
            <p:ph type="title" idx="3"/>
          </p:nvPr>
        </p:nvSpPr>
        <p:spPr>
          <a:xfrm>
            <a:off x="228600" y="741600"/>
            <a:ext cx="4762200" cy="21198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a:t>The current funding authorization bill from the federal government– Investment of Infrastructure Jobs Act (IIJA) is in its final year.  A new transportation funding authorization bill will be imminent in 2027.</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The West Virginia Department of Transportation expects and anticipates funding level changes, which may include new or no longer existing federal aid programs.  A new STIP will more than likely be necessary in the near future.</a:t>
            </a:r>
            <a:endParaRPr sz="1800"/>
          </a:p>
          <a:p>
            <a:pPr marL="914400" lvl="0" indent="0" algn="l" rtl="0">
              <a:spcBef>
                <a:spcPts val="0"/>
              </a:spcBef>
              <a:spcAft>
                <a:spcPts val="0"/>
              </a:spcAft>
              <a:buNone/>
            </a:pPr>
            <a:endParaRPr sz="1800"/>
          </a:p>
          <a:p>
            <a:pPr marL="457200" lvl="0" indent="0" algn="l" rtl="0">
              <a:spcBef>
                <a:spcPts val="0"/>
              </a:spcBef>
              <a:spcAft>
                <a:spcPts val="0"/>
              </a:spcAft>
              <a:buNone/>
            </a:pPr>
            <a:endParaRPr sz="1800"/>
          </a:p>
          <a:p>
            <a:pPr marL="457200" lvl="0" indent="0" algn="l" rtl="0">
              <a:spcBef>
                <a:spcPts val="0"/>
              </a:spcBef>
              <a:spcAft>
                <a:spcPts val="0"/>
              </a:spcAft>
              <a:buNone/>
            </a:pPr>
            <a:endParaRPr sz="1800"/>
          </a:p>
        </p:txBody>
      </p:sp>
      <p:pic>
        <p:nvPicPr>
          <p:cNvPr id="622" name="Google Shape;622;p75"/>
          <p:cNvPicPr preferRelativeResize="0"/>
          <p:nvPr/>
        </p:nvPicPr>
        <p:blipFill>
          <a:blip r:embed="rId3">
            <a:alphaModFix/>
          </a:blip>
          <a:stretch>
            <a:fillRect/>
          </a:stretch>
        </p:blipFill>
        <p:spPr>
          <a:xfrm>
            <a:off x="5287750" y="741600"/>
            <a:ext cx="3746450" cy="3222125"/>
          </a:xfrm>
          <a:prstGeom prst="rect">
            <a:avLst/>
          </a:prstGeom>
          <a:noFill/>
          <a:ln>
            <a:noFill/>
          </a:ln>
        </p:spPr>
      </p:pic>
      <p:sp>
        <p:nvSpPr>
          <p:cNvPr id="623" name="Google Shape;623;p75"/>
          <p:cNvSpPr txBox="1"/>
          <p:nvPr/>
        </p:nvSpPr>
        <p:spPr>
          <a:xfrm>
            <a:off x="177675" y="3724525"/>
            <a:ext cx="8530200" cy="13341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Figtree"/>
              <a:buChar char="●"/>
            </a:pPr>
            <a:r>
              <a:rPr lang="en" sz="1700">
                <a:solidFill>
                  <a:schemeClr val="dk1"/>
                </a:solidFill>
                <a:latin typeface="Figtree"/>
                <a:ea typeface="Figtree"/>
                <a:cs typeface="Figtree"/>
                <a:sym typeface="Figtree"/>
              </a:rPr>
              <a:t>Fiscal constraint is a key element of the STIP, </a:t>
            </a:r>
            <a:endParaRPr sz="1700">
              <a:solidFill>
                <a:schemeClr val="dk1"/>
              </a:solidFill>
              <a:latin typeface="Figtree"/>
              <a:ea typeface="Figtree"/>
              <a:cs typeface="Figtree"/>
              <a:sym typeface="Figtree"/>
            </a:endParaRPr>
          </a:p>
          <a:p>
            <a:pPr marL="457200" lvl="0" indent="0" algn="l" rtl="0">
              <a:spcBef>
                <a:spcPts val="0"/>
              </a:spcBef>
              <a:spcAft>
                <a:spcPts val="0"/>
              </a:spcAft>
              <a:buNone/>
            </a:pPr>
            <a:r>
              <a:rPr lang="en" sz="1700">
                <a:solidFill>
                  <a:schemeClr val="dk1"/>
                </a:solidFill>
                <a:latin typeface="Figtree"/>
                <a:ea typeface="Figtree"/>
                <a:cs typeface="Figtree"/>
                <a:sym typeface="Figtree"/>
              </a:rPr>
              <a:t>meaning we cannot plan to obligate more federal funds than what we have available in any given year, be it through obligation limit or federal aid program.  So while there are many needs, we have to plan for the constraint limits. </a:t>
            </a:r>
            <a:endParaRPr sz="1700">
              <a:solidFill>
                <a:schemeClr val="dk1"/>
              </a:solidFill>
              <a:latin typeface="Figtree"/>
              <a:ea typeface="Figtree"/>
              <a:cs typeface="Figtree"/>
              <a:sym typeface="Figtre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76"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408E-AF5C-64F2-5170-DB205EDC61A4}"/>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F13194AC-6D0A-4B5E-E75F-D09FA4E9A979}"/>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B7DD04F6-0930-24C9-A5D6-3AE83CA3B39F}"/>
              </a:ext>
            </a:extLst>
          </p:cNvPr>
          <p:cNvSpPr>
            <a:spLocks noGrp="1"/>
          </p:cNvSpPr>
          <p:nvPr>
            <p:ph type="subTitle" idx="1"/>
          </p:nvPr>
        </p:nvSpPr>
        <p:spPr/>
        <p:txBody>
          <a:bodyPr/>
          <a:lstStyle/>
          <a:p>
            <a:r>
              <a:rPr lang="en-US" dirty="0"/>
              <a:t>Transportation Investment Decision Support</a:t>
            </a:r>
          </a:p>
        </p:txBody>
      </p:sp>
      <p:sp>
        <p:nvSpPr>
          <p:cNvPr id="5" name="Title 4">
            <a:extLst>
              <a:ext uri="{FF2B5EF4-FFF2-40B4-BE49-F238E27FC236}">
                <a16:creationId xmlns:a16="http://schemas.microsoft.com/office/drawing/2014/main" id="{B15BCDD1-1557-0F5F-BB32-E2C0CC67F9E0}"/>
              </a:ext>
            </a:extLst>
          </p:cNvPr>
          <p:cNvSpPr>
            <a:spLocks noGrp="1"/>
          </p:cNvSpPr>
          <p:nvPr>
            <p:ph type="title" idx="3"/>
          </p:nvPr>
        </p:nvSpPr>
        <p:spPr/>
        <p:txBody>
          <a:bodyPr/>
          <a:lstStyle/>
          <a:p>
            <a:r>
              <a:rPr lang="en-US" dirty="0"/>
              <a:t>Looking Forward</a:t>
            </a:r>
          </a:p>
        </p:txBody>
      </p:sp>
    </p:spTree>
    <p:extLst>
      <p:ext uri="{BB962C8B-B14F-4D97-AF65-F5344CB8AC3E}">
        <p14:creationId xmlns:p14="http://schemas.microsoft.com/office/powerpoint/2010/main" val="47395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F9AC54D-AAC3-E4C1-4CFA-DE0ED8071944}"/>
              </a:ext>
            </a:extLst>
          </p:cNvPr>
          <p:cNvSpPr>
            <a:spLocks noGrp="1"/>
          </p:cNvSpPr>
          <p:nvPr>
            <p:ph type="title" idx="3"/>
          </p:nvPr>
        </p:nvSpPr>
        <p:spPr/>
        <p:txBody>
          <a:bodyPr/>
          <a:lstStyle/>
          <a:p>
            <a:r>
              <a:rPr lang="en-US" dirty="0"/>
              <a:t>Practice Examples</a:t>
            </a:r>
          </a:p>
        </p:txBody>
      </p:sp>
      <p:sp>
        <p:nvSpPr>
          <p:cNvPr id="8" name="TextBox 7">
            <a:extLst>
              <a:ext uri="{FF2B5EF4-FFF2-40B4-BE49-F238E27FC236}">
                <a16:creationId xmlns:a16="http://schemas.microsoft.com/office/drawing/2014/main" id="{5EFD649D-41DF-A209-00D0-B238E7D2ADD5}"/>
              </a:ext>
            </a:extLst>
          </p:cNvPr>
          <p:cNvSpPr txBox="1"/>
          <p:nvPr/>
        </p:nvSpPr>
        <p:spPr>
          <a:xfrm>
            <a:off x="228600" y="921900"/>
            <a:ext cx="2857500" cy="4185761"/>
          </a:xfrm>
          <a:prstGeom prst="rect">
            <a:avLst/>
          </a:prstGeom>
          <a:noFill/>
        </p:spPr>
        <p:txBody>
          <a:bodyPr wrap="square" rtlCol="0">
            <a:spAutoFit/>
          </a:bodyPr>
          <a:lstStyle/>
          <a:p>
            <a:pPr>
              <a:buClr>
                <a:schemeClr val="tx1"/>
              </a:buClr>
            </a:pPr>
            <a:r>
              <a:rPr lang="en-US" b="1" dirty="0">
                <a:solidFill>
                  <a:schemeClr val="dk1"/>
                </a:solidFill>
                <a:latin typeface="Jost" panose="020B0604020202020204" charset="0"/>
                <a:ea typeface="Jost" panose="020B0604020202020204" charset="0"/>
              </a:rPr>
              <a:t>Statewide &amp; Regional Project Prioritization</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Roanoke Needs Prioritization Methodology</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Virginia SMART SCALE</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GDOT STIP-X</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RTC of Southern Nevada Performance-Based Benefits Calculator (PBBC)</a:t>
            </a:r>
          </a:p>
          <a:p>
            <a:pPr>
              <a:buClr>
                <a:schemeClr val="tx1"/>
              </a:buClr>
            </a:pPr>
            <a:endParaRPr lang="en-US" dirty="0">
              <a:solidFill>
                <a:schemeClr val="tx1"/>
              </a:solidFill>
              <a:latin typeface="Jost" panose="020B0604020202020204" charset="0"/>
              <a:ea typeface="Jost" panose="020B0604020202020204" charset="0"/>
            </a:endParaRPr>
          </a:p>
          <a:p>
            <a:pPr>
              <a:buClr>
                <a:schemeClr val="tx1"/>
              </a:buClr>
            </a:pPr>
            <a:r>
              <a:rPr lang="en" b="1" dirty="0">
                <a:solidFill>
                  <a:schemeClr val="dk1"/>
                </a:solidFill>
                <a:latin typeface="Jost" panose="020B0604020202020204" charset="0"/>
                <a:ea typeface="Jost" panose="020B0604020202020204" charset="0"/>
                <a:cs typeface="Jost"/>
                <a:sym typeface="Jost"/>
              </a:rPr>
              <a:t>Regional Mobility / Corridor Prioritization</a:t>
            </a:r>
            <a:endParaRPr lang="en-US" b="1" dirty="0">
              <a:solidFill>
                <a:schemeClr val="tx1"/>
              </a:solidFill>
              <a:latin typeface="Jost" panose="020B0604020202020204" charset="0"/>
              <a:ea typeface="Jost" panose="020B0604020202020204" charset="0"/>
            </a:endParaRP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Ohio Strategic Transportation &amp; Development Analysis</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FDOT Strategic Intermodal System (SIS) Corridors</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ARC Appalachian Development Highways Economic Impact Studies </a:t>
            </a:r>
          </a:p>
        </p:txBody>
      </p:sp>
      <p:sp>
        <p:nvSpPr>
          <p:cNvPr id="26" name="TextBox 25">
            <a:extLst>
              <a:ext uri="{FF2B5EF4-FFF2-40B4-BE49-F238E27FC236}">
                <a16:creationId xmlns:a16="http://schemas.microsoft.com/office/drawing/2014/main" id="{3D180C38-9146-FD8C-2875-B667487897D1}"/>
              </a:ext>
            </a:extLst>
          </p:cNvPr>
          <p:cNvSpPr txBox="1"/>
          <p:nvPr/>
        </p:nvSpPr>
        <p:spPr>
          <a:xfrm>
            <a:off x="3790950" y="366384"/>
            <a:ext cx="4981575" cy="830997"/>
          </a:xfrm>
          <a:prstGeom prst="rect">
            <a:avLst/>
          </a:prstGeom>
          <a:noFill/>
        </p:spPr>
        <p:txBody>
          <a:bodyPr wrap="square" rtlCol="0">
            <a:spAutoFit/>
          </a:bodyPr>
          <a:lstStyle/>
          <a:p>
            <a:r>
              <a:rPr lang="en-US" sz="2400" b="1" dirty="0">
                <a:latin typeface="Figtree" panose="020B0604020202020204" charset="0"/>
              </a:rPr>
              <a:t>Transportation Investment Decision Support</a:t>
            </a:r>
          </a:p>
        </p:txBody>
      </p:sp>
      <p:sp>
        <p:nvSpPr>
          <p:cNvPr id="28" name="TextBox 27">
            <a:extLst>
              <a:ext uri="{FF2B5EF4-FFF2-40B4-BE49-F238E27FC236}">
                <a16:creationId xmlns:a16="http://schemas.microsoft.com/office/drawing/2014/main" id="{C0F280FF-02D5-A324-0545-82C8147551EA}"/>
              </a:ext>
            </a:extLst>
          </p:cNvPr>
          <p:cNvSpPr txBox="1"/>
          <p:nvPr/>
        </p:nvSpPr>
        <p:spPr>
          <a:xfrm>
            <a:off x="3790950" y="1152525"/>
            <a:ext cx="4724400" cy="3754874"/>
          </a:xfrm>
          <a:prstGeom prst="rect">
            <a:avLst/>
          </a:prstGeom>
          <a:noFill/>
        </p:spPr>
        <p:txBody>
          <a:bodyPr wrap="square" rtlCol="0">
            <a:spAutoFit/>
          </a:bodyPr>
          <a:lstStyle/>
          <a:p>
            <a:pPr lvl="1"/>
            <a:r>
              <a:rPr lang="en-US" b="1" dirty="0">
                <a:solidFill>
                  <a:schemeClr val="tx1"/>
                </a:solidFill>
              </a:rPr>
              <a:t>Purpose</a:t>
            </a:r>
          </a:p>
          <a:p>
            <a:pPr lvl="1"/>
            <a:r>
              <a:rPr lang="en-US" dirty="0">
                <a:solidFill>
                  <a:schemeClr val="tx1"/>
                </a:solidFill>
              </a:rPr>
              <a:t>Strengthen connection between West Virginia’s Strategic Planning Context and what is funded in the Statewide Transportation Improvement Program. </a:t>
            </a:r>
          </a:p>
          <a:p>
            <a:pPr lvl="1"/>
            <a:endParaRPr lang="en-US" dirty="0"/>
          </a:p>
          <a:p>
            <a:pPr lvl="1"/>
            <a:r>
              <a:rPr lang="en-US" b="1" dirty="0">
                <a:solidFill>
                  <a:schemeClr val="tx1"/>
                </a:solidFill>
              </a:rPr>
              <a:t>Foundation</a:t>
            </a:r>
          </a:p>
          <a:p>
            <a:pPr marL="457200" lvl="2" indent="-285750">
              <a:buFont typeface="Arial" panose="020B0604020202020204" pitchFamily="34" charset="0"/>
              <a:buChar char="•"/>
            </a:pPr>
            <a:r>
              <a:rPr lang="en-US" dirty="0">
                <a:solidFill>
                  <a:schemeClr val="tx1"/>
                </a:solidFill>
              </a:rPr>
              <a:t>LRTP, TAMP, and modal plans</a:t>
            </a:r>
          </a:p>
          <a:p>
            <a:pPr marL="457200" lvl="2" indent="-285750">
              <a:buFont typeface="Arial" panose="020B0604020202020204" pitchFamily="34" charset="0"/>
              <a:buChar char="•"/>
            </a:pPr>
            <a:r>
              <a:rPr lang="en-US" dirty="0">
                <a:solidFill>
                  <a:schemeClr val="tx1"/>
                </a:solidFill>
              </a:rPr>
              <a:t>Output from bridge and pavement management systems</a:t>
            </a:r>
          </a:p>
          <a:p>
            <a:pPr marL="457200" lvl="2" indent="-285750">
              <a:buFont typeface="Arial" panose="020B0604020202020204" pitchFamily="34" charset="0"/>
              <a:buChar char="•"/>
            </a:pPr>
            <a:r>
              <a:rPr lang="en-US" dirty="0">
                <a:solidFill>
                  <a:schemeClr val="tx1"/>
                </a:solidFill>
              </a:rPr>
              <a:t>Effective practice examples </a:t>
            </a:r>
          </a:p>
          <a:p>
            <a:pPr marL="457200" lvl="2" indent="-285750">
              <a:buFont typeface="Arial" panose="020B0604020202020204" pitchFamily="34" charset="0"/>
              <a:buChar char="•"/>
            </a:pPr>
            <a:endParaRPr lang="en-US" b="1" dirty="0">
              <a:solidFill>
                <a:schemeClr val="tx1"/>
              </a:solidFill>
            </a:endParaRPr>
          </a:p>
          <a:p>
            <a:pPr marL="171450" lvl="1"/>
            <a:r>
              <a:rPr lang="en-US" b="1" dirty="0">
                <a:solidFill>
                  <a:schemeClr val="tx1"/>
                </a:solidFill>
              </a:rPr>
              <a:t>Output</a:t>
            </a:r>
          </a:p>
          <a:p>
            <a:pPr marL="457200" lvl="1" indent="-285750">
              <a:buFont typeface="Arial"/>
              <a:buChar char="•"/>
            </a:pPr>
            <a:r>
              <a:rPr lang="en-US" dirty="0">
                <a:solidFill>
                  <a:schemeClr val="tx1"/>
                </a:solidFill>
              </a:rPr>
              <a:t>A scoring system/tool/framework and documented process for future use</a:t>
            </a:r>
          </a:p>
          <a:p>
            <a:pPr marL="457200" lvl="2" indent="-285750">
              <a:buFont typeface="Arial" panose="020B0604020202020204" pitchFamily="34" charset="0"/>
              <a:buChar char="•"/>
            </a:pPr>
            <a:endParaRPr lang="en-US" dirty="0">
              <a:solidFill>
                <a:schemeClr val="tx1"/>
              </a:solidFill>
            </a:endParaRPr>
          </a:p>
          <a:p>
            <a:pPr marL="285750" lvl="1" indent="-285750">
              <a:buFont typeface="Arial" panose="020B0604020202020204" pitchFamily="34" charset="0"/>
              <a:buChar char="•"/>
            </a:pPr>
            <a:endParaRPr lang="en-US" dirty="0">
              <a:solidFill>
                <a:schemeClr val="tx1"/>
              </a:solidFill>
            </a:endParaRPr>
          </a:p>
          <a:p>
            <a:endParaRPr lang="en-US" dirty="0"/>
          </a:p>
        </p:txBody>
      </p:sp>
    </p:spTree>
    <p:extLst>
      <p:ext uri="{BB962C8B-B14F-4D97-AF65-F5344CB8AC3E}">
        <p14:creationId xmlns:p14="http://schemas.microsoft.com/office/powerpoint/2010/main" val="369265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title" idx="18"/>
          </p:nvPr>
        </p:nvSpPr>
        <p:spPr>
          <a:xfrm>
            <a:off x="228600" y="457200"/>
            <a:ext cx="5762400" cy="46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AGENDA</a:t>
            </a:r>
            <a:endParaRPr/>
          </a:p>
        </p:txBody>
      </p:sp>
      <p:sp>
        <p:nvSpPr>
          <p:cNvPr id="491" name="Google Shape;491;p61"/>
          <p:cNvSpPr txBox="1">
            <a:spLocks noGrp="1"/>
          </p:cNvSpPr>
          <p:nvPr>
            <p:ph type="title"/>
          </p:nvPr>
        </p:nvSpPr>
        <p:spPr>
          <a:xfrm>
            <a:off x="3809850" y="12695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Introduction to the STIP</a:t>
            </a:r>
            <a:endParaRPr/>
          </a:p>
        </p:txBody>
      </p:sp>
      <p:sp>
        <p:nvSpPr>
          <p:cNvPr id="492" name="Google Shape;492;p61"/>
          <p:cNvSpPr txBox="1">
            <a:spLocks noGrp="1"/>
          </p:cNvSpPr>
          <p:nvPr>
            <p:ph type="title" idx="2"/>
          </p:nvPr>
        </p:nvSpPr>
        <p:spPr>
          <a:xfrm>
            <a:off x="3154650" y="3487144"/>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06</a:t>
            </a:r>
            <a:endParaRPr/>
          </a:p>
        </p:txBody>
      </p:sp>
      <p:sp>
        <p:nvSpPr>
          <p:cNvPr id="493" name="Google Shape;493;p61"/>
          <p:cNvSpPr txBox="1">
            <a:spLocks noGrp="1"/>
          </p:cNvSpPr>
          <p:nvPr>
            <p:ph type="title" idx="3"/>
          </p:nvPr>
        </p:nvSpPr>
        <p:spPr>
          <a:xfrm>
            <a:off x="230075" y="58625"/>
            <a:ext cx="2500500" cy="172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WV 2027-2032 STIP</a:t>
            </a:r>
            <a:endParaRPr/>
          </a:p>
        </p:txBody>
      </p:sp>
      <p:sp>
        <p:nvSpPr>
          <p:cNvPr id="494" name="Google Shape;494;p61"/>
          <p:cNvSpPr txBox="1">
            <a:spLocks noGrp="1"/>
          </p:cNvSpPr>
          <p:nvPr>
            <p:ph type="title" idx="5"/>
          </p:nvPr>
        </p:nvSpPr>
        <p:spPr>
          <a:xfrm>
            <a:off x="3809850" y="17146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IIJA vs. FAST ACT</a:t>
            </a:r>
            <a:endParaRPr/>
          </a:p>
        </p:txBody>
      </p:sp>
      <p:sp>
        <p:nvSpPr>
          <p:cNvPr id="495" name="Google Shape;495;p61"/>
          <p:cNvSpPr txBox="1">
            <a:spLocks noGrp="1"/>
          </p:cNvSpPr>
          <p:nvPr>
            <p:ph type="title" idx="6"/>
          </p:nvPr>
        </p:nvSpPr>
        <p:spPr>
          <a:xfrm>
            <a:off x="3809850" y="21597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2023-2026 STIP Analysis</a:t>
            </a:r>
            <a:endParaRPr/>
          </a:p>
        </p:txBody>
      </p:sp>
      <p:sp>
        <p:nvSpPr>
          <p:cNvPr id="496" name="Google Shape;496;p61"/>
          <p:cNvSpPr txBox="1">
            <a:spLocks noGrp="1"/>
          </p:cNvSpPr>
          <p:nvPr>
            <p:ph type="title" idx="7"/>
          </p:nvPr>
        </p:nvSpPr>
        <p:spPr>
          <a:xfrm>
            <a:off x="3809850" y="25994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Federal Funding Categories</a:t>
            </a:r>
            <a:endParaRPr/>
          </a:p>
        </p:txBody>
      </p:sp>
      <p:sp>
        <p:nvSpPr>
          <p:cNvPr id="497" name="Google Shape;497;p61"/>
          <p:cNvSpPr txBox="1">
            <a:spLocks noGrp="1"/>
          </p:cNvSpPr>
          <p:nvPr>
            <p:ph type="title" idx="8"/>
          </p:nvPr>
        </p:nvSpPr>
        <p:spPr>
          <a:xfrm>
            <a:off x="3809850" y="3043269"/>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Consideration of the 2027-2032 STIP</a:t>
            </a:r>
            <a:endParaRPr/>
          </a:p>
        </p:txBody>
      </p:sp>
      <p:sp>
        <p:nvSpPr>
          <p:cNvPr id="498" name="Google Shape;498;p61"/>
          <p:cNvSpPr txBox="1">
            <a:spLocks noGrp="1"/>
          </p:cNvSpPr>
          <p:nvPr>
            <p:ph type="title" idx="9"/>
          </p:nvPr>
        </p:nvSpPr>
        <p:spPr>
          <a:xfrm>
            <a:off x="3809850" y="3487144"/>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Closing</a:t>
            </a:r>
            <a:endParaRPr/>
          </a:p>
        </p:txBody>
      </p:sp>
      <p:sp>
        <p:nvSpPr>
          <p:cNvPr id="499" name="Google Shape;499;p61"/>
          <p:cNvSpPr txBox="1">
            <a:spLocks noGrp="1"/>
          </p:cNvSpPr>
          <p:nvPr>
            <p:ph type="title" idx="13"/>
          </p:nvPr>
        </p:nvSpPr>
        <p:spPr>
          <a:xfrm>
            <a:off x="3154650" y="3043613"/>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05</a:t>
            </a:r>
            <a:endParaRPr/>
          </a:p>
        </p:txBody>
      </p:sp>
      <p:sp>
        <p:nvSpPr>
          <p:cNvPr id="500" name="Google Shape;500;p61"/>
          <p:cNvSpPr txBox="1">
            <a:spLocks noGrp="1"/>
          </p:cNvSpPr>
          <p:nvPr>
            <p:ph type="title" idx="14"/>
          </p:nvPr>
        </p:nvSpPr>
        <p:spPr>
          <a:xfrm>
            <a:off x="3154650" y="2600081"/>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04</a:t>
            </a:r>
            <a:endParaRPr/>
          </a:p>
        </p:txBody>
      </p:sp>
      <p:sp>
        <p:nvSpPr>
          <p:cNvPr id="501" name="Google Shape;501;p61"/>
          <p:cNvSpPr txBox="1">
            <a:spLocks noGrp="1"/>
          </p:cNvSpPr>
          <p:nvPr>
            <p:ph type="title" idx="15"/>
          </p:nvPr>
        </p:nvSpPr>
        <p:spPr>
          <a:xfrm>
            <a:off x="3154650" y="2156550"/>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03</a:t>
            </a:r>
            <a:endParaRPr/>
          </a:p>
        </p:txBody>
      </p:sp>
      <p:sp>
        <p:nvSpPr>
          <p:cNvPr id="502" name="Google Shape;502;p61"/>
          <p:cNvSpPr txBox="1">
            <a:spLocks noGrp="1"/>
          </p:cNvSpPr>
          <p:nvPr>
            <p:ph type="title" idx="16"/>
          </p:nvPr>
        </p:nvSpPr>
        <p:spPr>
          <a:xfrm>
            <a:off x="3154650" y="1713019"/>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02</a:t>
            </a:r>
            <a:endParaRPr/>
          </a:p>
        </p:txBody>
      </p:sp>
      <p:sp>
        <p:nvSpPr>
          <p:cNvPr id="503" name="Google Shape;503;p61"/>
          <p:cNvSpPr txBox="1">
            <a:spLocks noGrp="1"/>
          </p:cNvSpPr>
          <p:nvPr>
            <p:ph type="title" idx="17"/>
          </p:nvPr>
        </p:nvSpPr>
        <p:spPr>
          <a:xfrm>
            <a:off x="3154650" y="1269488"/>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E074F4-AFAD-E761-B599-07635EBF56BD}"/>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705E813A-0112-A287-17AC-E0398B4C4148}"/>
              </a:ext>
            </a:extLst>
          </p:cNvPr>
          <p:cNvSpPr>
            <a:spLocks noGrp="1"/>
          </p:cNvSpPr>
          <p:nvPr>
            <p:ph type="title" idx="3"/>
          </p:nvPr>
        </p:nvSpPr>
        <p:spPr/>
        <p:txBody>
          <a:bodyPr/>
          <a:lstStyle/>
          <a:p>
            <a:r>
              <a:rPr lang="en-US" dirty="0"/>
              <a:t>Strategic Planning Context</a:t>
            </a:r>
          </a:p>
        </p:txBody>
      </p:sp>
      <p:sp>
        <p:nvSpPr>
          <p:cNvPr id="5" name="Subtitle 4">
            <a:extLst>
              <a:ext uri="{FF2B5EF4-FFF2-40B4-BE49-F238E27FC236}">
                <a16:creationId xmlns:a16="http://schemas.microsoft.com/office/drawing/2014/main" id="{69BFCC6C-337B-F0AA-FBE0-267E0E8C8123}"/>
              </a:ext>
            </a:extLst>
          </p:cNvPr>
          <p:cNvSpPr>
            <a:spLocks noGrp="1"/>
          </p:cNvSpPr>
          <p:nvPr>
            <p:ph type="subTitle" idx="1"/>
          </p:nvPr>
        </p:nvSpPr>
        <p:spPr/>
        <p:txBody>
          <a:bodyPr/>
          <a:lstStyle/>
          <a:p>
            <a:pPr>
              <a:buFont typeface="Arial" panose="020B0604020202020204" pitchFamily="34" charset="0"/>
              <a:buChar char="•"/>
            </a:pPr>
            <a:r>
              <a:rPr lang="en-US" sz="1600" dirty="0"/>
              <a:t>2050 Long-Range Transportation Plan completed in 2021</a:t>
            </a:r>
          </a:p>
          <a:p>
            <a:pPr lvl="1">
              <a:buFont typeface="Arial" panose="020B0604020202020204" pitchFamily="34" charset="0"/>
              <a:buChar char="•"/>
            </a:pPr>
            <a:r>
              <a:rPr lang="en-US" sz="1600" dirty="0"/>
              <a:t>Sets strategic priorities, measures</a:t>
            </a:r>
          </a:p>
          <a:p>
            <a:pPr lvl="1">
              <a:buFont typeface="Arial" panose="020B0604020202020204" pitchFamily="34" charset="0"/>
              <a:buChar char="•"/>
            </a:pPr>
            <a:r>
              <a:rPr lang="en-US" sz="1600" dirty="0"/>
              <a:t>Identifies high-scoring strategies</a:t>
            </a:r>
          </a:p>
          <a:p>
            <a:pPr>
              <a:buFont typeface="Arial" panose="020B0604020202020204" pitchFamily="34" charset="0"/>
              <a:buChar char="•"/>
            </a:pPr>
            <a:r>
              <a:rPr lang="en-US" sz="1600" dirty="0"/>
              <a:t>Most recent Transportation Asset Management Plan (TAMP) in 2022</a:t>
            </a:r>
          </a:p>
          <a:p>
            <a:pPr lvl="1">
              <a:buFont typeface="Arial" panose="020B0604020202020204" pitchFamily="34" charset="0"/>
              <a:buChar char="•"/>
            </a:pPr>
            <a:r>
              <a:rPr lang="en-US" sz="1600" dirty="0"/>
              <a:t>Sets targets for National Highway System (NHS) pavement/bridge</a:t>
            </a:r>
          </a:p>
          <a:p>
            <a:pPr lvl="1">
              <a:buFont typeface="Arial" panose="020B0604020202020204" pitchFamily="34" charset="0"/>
              <a:buChar char="•"/>
            </a:pPr>
            <a:r>
              <a:rPr lang="en-US" sz="1600" dirty="0"/>
              <a:t>Discusses financial plan, risks</a:t>
            </a:r>
          </a:p>
          <a:p>
            <a:pPr lvl="1">
              <a:buFont typeface="Arial" panose="020B0604020202020204" pitchFamily="34" charset="0"/>
              <a:buChar char="•"/>
            </a:pPr>
            <a:r>
              <a:rPr lang="en-US" sz="1600" dirty="0"/>
              <a:t>Defines investment strategies</a:t>
            </a:r>
          </a:p>
          <a:p>
            <a:pPr lvl="1">
              <a:buFont typeface="Arial" panose="020B0604020202020204" pitchFamily="34" charset="0"/>
              <a:buChar char="•"/>
            </a:pPr>
            <a:r>
              <a:rPr lang="en-US" sz="1600" dirty="0"/>
              <a:t>Updated TAMP due in 2026</a:t>
            </a:r>
          </a:p>
          <a:p>
            <a:pPr>
              <a:buFont typeface="Arial" panose="020B0604020202020204" pitchFamily="34" charset="0"/>
              <a:buChar char="•"/>
            </a:pPr>
            <a:r>
              <a:rPr lang="en-US" sz="1600" dirty="0"/>
              <a:t>Strategic Highway Safety Plan, Freight Plan, others also have investment guidance</a:t>
            </a:r>
          </a:p>
          <a:p>
            <a:endParaRPr lang="en-US" dirty="0"/>
          </a:p>
        </p:txBody>
      </p:sp>
      <p:sp>
        <p:nvSpPr>
          <p:cNvPr id="16" name="Picture Placeholder 15">
            <a:extLst>
              <a:ext uri="{FF2B5EF4-FFF2-40B4-BE49-F238E27FC236}">
                <a16:creationId xmlns:a16="http://schemas.microsoft.com/office/drawing/2014/main" id="{8BD34482-FB4C-3829-D2B9-2AAC124573E3}"/>
              </a:ext>
            </a:extLst>
          </p:cNvPr>
          <p:cNvSpPr>
            <a:spLocks noGrp="1"/>
          </p:cNvSpPr>
          <p:nvPr>
            <p:ph type="pic" idx="5"/>
          </p:nvPr>
        </p:nvSpPr>
        <p:spPr/>
        <p:txBody>
          <a:bodyPr/>
          <a:lstStyle/>
          <a:p>
            <a:endParaRPr lang="en-US"/>
          </a:p>
        </p:txBody>
      </p:sp>
      <p:pic>
        <p:nvPicPr>
          <p:cNvPr id="8" name="Picture 7">
            <a:extLst>
              <a:ext uri="{FF2B5EF4-FFF2-40B4-BE49-F238E27FC236}">
                <a16:creationId xmlns:a16="http://schemas.microsoft.com/office/drawing/2014/main" id="{23A3C91F-DA94-078D-A9B5-057D3D586604}"/>
              </a:ext>
            </a:extLst>
          </p:cNvPr>
          <p:cNvPicPr>
            <a:picLocks noChangeAspect="1"/>
          </p:cNvPicPr>
          <p:nvPr/>
        </p:nvPicPr>
        <p:blipFill>
          <a:blip r:embed="rId2"/>
          <a:srcRect b="8481"/>
          <a:stretch>
            <a:fillRect/>
          </a:stretch>
        </p:blipFill>
        <p:spPr>
          <a:xfrm>
            <a:off x="4243850" y="0"/>
            <a:ext cx="4900150" cy="5143500"/>
          </a:xfrm>
          <a:prstGeom prst="rect">
            <a:avLst/>
          </a:prstGeom>
        </p:spPr>
      </p:pic>
    </p:spTree>
    <p:extLst>
      <p:ext uri="{BB962C8B-B14F-4D97-AF65-F5344CB8AC3E}">
        <p14:creationId xmlns:p14="http://schemas.microsoft.com/office/powerpoint/2010/main" val="304649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A08A75-F9A6-E7F9-8068-C54A9CC78929}"/>
              </a:ext>
            </a:extLst>
          </p:cNvPr>
          <p:cNvSpPr>
            <a:spLocks noGrp="1"/>
          </p:cNvSpPr>
          <p:nvPr>
            <p:ph type="title"/>
          </p:nvPr>
        </p:nvSpPr>
        <p:spPr/>
        <p:txBody>
          <a:bodyPr/>
          <a:lstStyle/>
          <a:p>
            <a:endParaRPr lang="en-US"/>
          </a:p>
        </p:txBody>
      </p:sp>
      <p:sp>
        <p:nvSpPr>
          <p:cNvPr id="8" name="Title 7">
            <a:extLst>
              <a:ext uri="{FF2B5EF4-FFF2-40B4-BE49-F238E27FC236}">
                <a16:creationId xmlns:a16="http://schemas.microsoft.com/office/drawing/2014/main" id="{E5AB3D07-865D-5E8F-33D3-D5180658D5D2}"/>
              </a:ext>
            </a:extLst>
          </p:cNvPr>
          <p:cNvSpPr>
            <a:spLocks noGrp="1"/>
          </p:cNvSpPr>
          <p:nvPr>
            <p:ph type="title" idx="2"/>
          </p:nvPr>
        </p:nvSpPr>
        <p:spPr/>
        <p:txBody>
          <a:bodyPr/>
          <a:lstStyle/>
          <a:p>
            <a:endParaRPr lang="en-US"/>
          </a:p>
        </p:txBody>
      </p:sp>
      <p:sp>
        <p:nvSpPr>
          <p:cNvPr id="9" name="Title 8">
            <a:extLst>
              <a:ext uri="{FF2B5EF4-FFF2-40B4-BE49-F238E27FC236}">
                <a16:creationId xmlns:a16="http://schemas.microsoft.com/office/drawing/2014/main" id="{E63F367E-1605-0301-82FD-0737A305B24B}"/>
              </a:ext>
            </a:extLst>
          </p:cNvPr>
          <p:cNvSpPr>
            <a:spLocks noGrp="1"/>
          </p:cNvSpPr>
          <p:nvPr>
            <p:ph type="title" idx="3"/>
          </p:nvPr>
        </p:nvSpPr>
        <p:spPr/>
        <p:txBody>
          <a:bodyPr/>
          <a:lstStyle/>
          <a:p>
            <a:r>
              <a:rPr lang="en-US" dirty="0"/>
              <a:t>2050 LRTP Goals</a:t>
            </a:r>
          </a:p>
        </p:txBody>
      </p:sp>
      <p:sp>
        <p:nvSpPr>
          <p:cNvPr id="7" name="Subtitle 6">
            <a:extLst>
              <a:ext uri="{FF2B5EF4-FFF2-40B4-BE49-F238E27FC236}">
                <a16:creationId xmlns:a16="http://schemas.microsoft.com/office/drawing/2014/main" id="{3C0AF4C1-7AE8-4A7D-A537-B1CB3A6BFF00}"/>
              </a:ext>
            </a:extLst>
          </p:cNvPr>
          <p:cNvSpPr>
            <a:spLocks noGrp="1"/>
          </p:cNvSpPr>
          <p:nvPr>
            <p:ph type="subTitle" idx="1"/>
          </p:nvPr>
        </p:nvSpPr>
        <p:spPr/>
        <p:txBody>
          <a:bodyPr/>
          <a:lstStyle/>
          <a:p>
            <a:endParaRPr lang="en-US"/>
          </a:p>
        </p:txBody>
      </p:sp>
      <p:sp>
        <p:nvSpPr>
          <p:cNvPr id="10" name="Subtitle 9">
            <a:extLst>
              <a:ext uri="{FF2B5EF4-FFF2-40B4-BE49-F238E27FC236}">
                <a16:creationId xmlns:a16="http://schemas.microsoft.com/office/drawing/2014/main" id="{B37CC74F-6320-06E7-B2EC-3E5D312667E8}"/>
              </a:ext>
            </a:extLst>
          </p:cNvPr>
          <p:cNvSpPr>
            <a:spLocks noGrp="1"/>
          </p:cNvSpPr>
          <p:nvPr>
            <p:ph type="subTitle" idx="4"/>
          </p:nvPr>
        </p:nvSpPr>
        <p:spPr/>
        <p:txBody>
          <a:bodyPr/>
          <a:lstStyle/>
          <a:p>
            <a:endParaRPr lang="en-US"/>
          </a:p>
        </p:txBody>
      </p:sp>
      <p:sp>
        <p:nvSpPr>
          <p:cNvPr id="11" name="Subtitle 10">
            <a:extLst>
              <a:ext uri="{FF2B5EF4-FFF2-40B4-BE49-F238E27FC236}">
                <a16:creationId xmlns:a16="http://schemas.microsoft.com/office/drawing/2014/main" id="{82D08F4E-8BB0-317A-434B-B65F88792702}"/>
              </a:ext>
            </a:extLst>
          </p:cNvPr>
          <p:cNvSpPr>
            <a:spLocks noGrp="1"/>
          </p:cNvSpPr>
          <p:nvPr>
            <p:ph type="subTitle" idx="5"/>
          </p:nvPr>
        </p:nvSpPr>
        <p:spPr/>
        <p:txBody>
          <a:bodyPr/>
          <a:lstStyle/>
          <a:p>
            <a:endParaRPr lang="en-US"/>
          </a:p>
        </p:txBody>
      </p:sp>
      <p:sp>
        <p:nvSpPr>
          <p:cNvPr id="12" name="Subtitle 11">
            <a:extLst>
              <a:ext uri="{FF2B5EF4-FFF2-40B4-BE49-F238E27FC236}">
                <a16:creationId xmlns:a16="http://schemas.microsoft.com/office/drawing/2014/main" id="{BED3C807-3B0D-673B-845D-8F8A845B3E62}"/>
              </a:ext>
            </a:extLst>
          </p:cNvPr>
          <p:cNvSpPr>
            <a:spLocks noGrp="1"/>
          </p:cNvSpPr>
          <p:nvPr>
            <p:ph type="subTitle" idx="6"/>
          </p:nvPr>
        </p:nvSpPr>
        <p:spPr/>
        <p:txBody>
          <a:bodyPr/>
          <a:lstStyle/>
          <a:p>
            <a:endParaRPr lang="en-US"/>
          </a:p>
        </p:txBody>
      </p:sp>
      <p:sp>
        <p:nvSpPr>
          <p:cNvPr id="13" name="Subtitle 12">
            <a:extLst>
              <a:ext uri="{FF2B5EF4-FFF2-40B4-BE49-F238E27FC236}">
                <a16:creationId xmlns:a16="http://schemas.microsoft.com/office/drawing/2014/main" id="{5F77AAFF-5D49-4CAE-5297-4FF672D5C10A}"/>
              </a:ext>
            </a:extLst>
          </p:cNvPr>
          <p:cNvSpPr>
            <a:spLocks noGrp="1"/>
          </p:cNvSpPr>
          <p:nvPr>
            <p:ph type="subTitle" idx="7"/>
          </p:nvPr>
        </p:nvSpPr>
        <p:spPr/>
        <p:txBody>
          <a:bodyPr/>
          <a:lstStyle/>
          <a:p>
            <a:endParaRPr lang="en-US"/>
          </a:p>
        </p:txBody>
      </p:sp>
      <p:sp>
        <p:nvSpPr>
          <p:cNvPr id="14" name="Subtitle 13">
            <a:extLst>
              <a:ext uri="{FF2B5EF4-FFF2-40B4-BE49-F238E27FC236}">
                <a16:creationId xmlns:a16="http://schemas.microsoft.com/office/drawing/2014/main" id="{2AFF29AE-1138-A7E8-205D-D62A3D501E59}"/>
              </a:ext>
            </a:extLst>
          </p:cNvPr>
          <p:cNvSpPr>
            <a:spLocks noGrp="1"/>
          </p:cNvSpPr>
          <p:nvPr>
            <p:ph type="subTitle" idx="8"/>
          </p:nvPr>
        </p:nvSpPr>
        <p:spPr/>
        <p:txBody>
          <a:bodyPr/>
          <a:lstStyle/>
          <a:p>
            <a:endParaRPr lang="en-US"/>
          </a:p>
        </p:txBody>
      </p:sp>
      <p:sp>
        <p:nvSpPr>
          <p:cNvPr id="15" name="Subtitle 14">
            <a:extLst>
              <a:ext uri="{FF2B5EF4-FFF2-40B4-BE49-F238E27FC236}">
                <a16:creationId xmlns:a16="http://schemas.microsoft.com/office/drawing/2014/main" id="{53AF3BFD-F34D-6E65-F0F4-1336AF5A8B54}"/>
              </a:ext>
            </a:extLst>
          </p:cNvPr>
          <p:cNvSpPr>
            <a:spLocks noGrp="1"/>
          </p:cNvSpPr>
          <p:nvPr>
            <p:ph type="subTitle" idx="9"/>
          </p:nvPr>
        </p:nvSpPr>
        <p:spPr/>
        <p:txBody>
          <a:bodyPr/>
          <a:lstStyle/>
          <a:p>
            <a:endParaRPr lang="en-US"/>
          </a:p>
        </p:txBody>
      </p:sp>
      <p:pic>
        <p:nvPicPr>
          <p:cNvPr id="19" name="Picture 18">
            <a:extLst>
              <a:ext uri="{FF2B5EF4-FFF2-40B4-BE49-F238E27FC236}">
                <a16:creationId xmlns:a16="http://schemas.microsoft.com/office/drawing/2014/main" id="{CE019A95-7DC2-D418-4696-4E91A9DF883C}"/>
              </a:ext>
            </a:extLst>
          </p:cNvPr>
          <p:cNvPicPr>
            <a:picLocks noChangeAspect="1"/>
          </p:cNvPicPr>
          <p:nvPr/>
        </p:nvPicPr>
        <p:blipFill>
          <a:blip r:embed="rId2"/>
          <a:stretch>
            <a:fillRect/>
          </a:stretch>
        </p:blipFill>
        <p:spPr>
          <a:xfrm>
            <a:off x="2730575" y="869049"/>
            <a:ext cx="6413425" cy="4282672"/>
          </a:xfrm>
          <a:prstGeom prst="rect">
            <a:avLst/>
          </a:prstGeom>
        </p:spPr>
      </p:pic>
      <p:pic>
        <p:nvPicPr>
          <p:cNvPr id="20" name="Picture 19">
            <a:extLst>
              <a:ext uri="{FF2B5EF4-FFF2-40B4-BE49-F238E27FC236}">
                <a16:creationId xmlns:a16="http://schemas.microsoft.com/office/drawing/2014/main" id="{1B98AC61-1C70-067A-C3A5-A3542DD8FFDD}"/>
              </a:ext>
            </a:extLst>
          </p:cNvPr>
          <p:cNvPicPr>
            <a:picLocks noChangeAspect="1"/>
          </p:cNvPicPr>
          <p:nvPr/>
        </p:nvPicPr>
        <p:blipFill>
          <a:blip r:embed="rId3"/>
          <a:stretch>
            <a:fillRect/>
          </a:stretch>
        </p:blipFill>
        <p:spPr>
          <a:xfrm>
            <a:off x="0" y="869049"/>
            <a:ext cx="2730575" cy="2324425"/>
          </a:xfrm>
          <a:prstGeom prst="rect">
            <a:avLst/>
          </a:prstGeom>
        </p:spPr>
      </p:pic>
    </p:spTree>
    <p:extLst>
      <p:ext uri="{BB962C8B-B14F-4D97-AF65-F5344CB8AC3E}">
        <p14:creationId xmlns:p14="http://schemas.microsoft.com/office/powerpoint/2010/main" val="402006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2023-2028 WV STIP</a:t>
            </a:r>
            <a:endParaRPr/>
          </a:p>
        </p:txBody>
      </p:sp>
      <p:sp>
        <p:nvSpPr>
          <p:cNvPr id="634" name="Google Shape;634;p7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635" name="Google Shape;635;p77"/>
          <p:cNvSpPr txBox="1">
            <a:spLocks noGrp="1"/>
          </p:cNvSpPr>
          <p:nvPr>
            <p:ph type="subTitle" idx="1"/>
          </p:nvPr>
        </p:nvSpPr>
        <p:spPr>
          <a:xfrm>
            <a:off x="1089000" y="1045804"/>
            <a:ext cx="5503800" cy="755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t>
            </a:r>
            <a:r>
              <a:rPr lang="en" i="1"/>
              <a:t>Coming together is a beginning. Keeping together is progress. Working together is success”- Henry Ford</a:t>
            </a:r>
            <a:endParaRPr i="1"/>
          </a:p>
        </p:txBody>
      </p:sp>
      <p:sp>
        <p:nvSpPr>
          <p:cNvPr id="636" name="Google Shape;636;p77"/>
          <p:cNvSpPr txBox="1">
            <a:spLocks noGrp="1"/>
          </p:cNvSpPr>
          <p:nvPr>
            <p:ph type="title" idx="3"/>
          </p:nvPr>
        </p:nvSpPr>
        <p:spPr>
          <a:xfrm>
            <a:off x="228600" y="1960025"/>
            <a:ext cx="8686800" cy="1265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a:t>Thank You For Everything You Do!</a:t>
            </a:r>
            <a:endParaRPr sz="3600"/>
          </a:p>
          <a:p>
            <a:pPr marL="0" lvl="0" indent="0" algn="ctr" rtl="0">
              <a:spcBef>
                <a:spcPts val="0"/>
              </a:spcBef>
              <a:spcAft>
                <a:spcPts val="0"/>
              </a:spcAft>
              <a:buNone/>
            </a:pPr>
            <a:endParaRPr sz="3600"/>
          </a:p>
          <a:p>
            <a:pPr marL="0" lvl="0" indent="0" algn="ctr" rtl="0">
              <a:spcBef>
                <a:spcPts val="0"/>
              </a:spcBef>
              <a:spcAft>
                <a:spcPts val="0"/>
              </a:spcAft>
              <a:buNone/>
            </a:pP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09" name="Google Shape;509;p62"/>
          <p:cNvSpPr txBox="1">
            <a:spLocks noGrp="1"/>
          </p:cNvSpPr>
          <p:nvPr>
            <p:ph type="subTitle" idx="1"/>
          </p:nvPr>
        </p:nvSpPr>
        <p:spPr>
          <a:xfrm>
            <a:off x="230075" y="110982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THE STIP</a:t>
            </a:r>
            <a:endParaRPr sz="2400"/>
          </a:p>
        </p:txBody>
      </p:sp>
      <p:sp>
        <p:nvSpPr>
          <p:cNvPr id="510" name="Google Shape;510;p62"/>
          <p:cNvSpPr txBox="1">
            <a:spLocks noGrp="1"/>
          </p:cNvSpPr>
          <p:nvPr>
            <p:ph type="title" idx="3"/>
          </p:nvPr>
        </p:nvSpPr>
        <p:spPr>
          <a:xfrm>
            <a:off x="959700" y="1960022"/>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50">
                <a:solidFill>
                  <a:srgbClr val="212529"/>
                </a:solidFill>
                <a:highlight>
                  <a:srgbClr val="FFFFFF"/>
                </a:highlight>
                <a:latin typeface="Arial"/>
                <a:ea typeface="Arial"/>
                <a:cs typeface="Arial"/>
                <a:sym typeface="Arial"/>
              </a:rPr>
              <a:t>Each state is required under 49 U.S.C. 5304(g) to develop a statewide transportation improvement program (STIP) covering a period of at least four years. The STIP is a staged, multi-year, statewide intermodal program of transportation projects, consistent with the statewide transportation plan and planning processes as well as metropolitan plans, transportation improvement programs (TIPs), and planning processes. The STIP must be developed in cooperation with the metropolitan planning organizations (MPOs), public transit providers, and any Regional Transportation Planning Organizations (RTPO) in the state, and must be compatible with the TIPs for the state's metropolitan areas.</a:t>
            </a:r>
            <a:endParaRPr sz="5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3"/>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16" name="Google Shape;516;p63"/>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517" name="Google Shape;517;p63"/>
          <p:cNvSpPr txBox="1">
            <a:spLocks noGrp="1"/>
          </p:cNvSpPr>
          <p:nvPr>
            <p:ph type="title" idx="3"/>
          </p:nvPr>
        </p:nvSpPr>
        <p:spPr>
          <a:xfrm>
            <a:off x="172650" y="638800"/>
            <a:ext cx="4446300" cy="41991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lt1"/>
              </a:buClr>
              <a:buSzPts val="1100"/>
              <a:buFont typeface="Arial"/>
              <a:buNone/>
            </a:pPr>
            <a:r>
              <a:rPr lang="en" sz="9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is a statewide prioritized listing/program of transportation projects covering a period of 4 year that is consistent with:</a:t>
            </a:r>
            <a:endParaRPr sz="17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The Long-Range Transportation Plan (LRTP),</a:t>
            </a:r>
            <a:endParaRPr sz="9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Metropolitan Transportation Plans (MTPs), and</a:t>
            </a:r>
            <a:endParaRPr sz="9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Transportation Improvement Programs (TIPs).</a:t>
            </a:r>
            <a:endParaRPr sz="900">
              <a:solidFill>
                <a:srgbClr val="F2F2F2"/>
              </a:solidFill>
              <a:latin typeface="Arial"/>
              <a:ea typeface="Arial"/>
              <a:cs typeface="Arial"/>
              <a:sym typeface="Arial"/>
            </a:endParaRPr>
          </a:p>
          <a:p>
            <a:pPr marL="0" lvl="0" indent="0" algn="l" rtl="0">
              <a:lnSpc>
                <a:spcPct val="115000"/>
              </a:lnSpc>
              <a:spcBef>
                <a:spcPts val="1100"/>
              </a:spcBef>
              <a:spcAft>
                <a:spcPts val="0"/>
              </a:spcAft>
              <a:buClr>
                <a:schemeClr val="lt1"/>
              </a:buClr>
              <a:buSzPts val="1100"/>
              <a:buFont typeface="Arial"/>
              <a:buNone/>
            </a:pPr>
            <a:r>
              <a:rPr lang="en" sz="10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is a Multi-Modal Program</a:t>
            </a:r>
            <a:endParaRPr sz="17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Bike, Pedestrian, Transit, etc.</a:t>
            </a:r>
            <a:endParaRPr sz="900">
              <a:solidFill>
                <a:srgbClr val="F2F2F2"/>
              </a:solidFill>
              <a:latin typeface="Arial"/>
              <a:ea typeface="Arial"/>
              <a:cs typeface="Arial"/>
              <a:sym typeface="Arial"/>
            </a:endParaRPr>
          </a:p>
          <a:p>
            <a:pPr marL="0" lvl="0" indent="0" algn="l" rtl="0">
              <a:lnSpc>
                <a:spcPct val="115000"/>
              </a:lnSpc>
              <a:spcBef>
                <a:spcPts val="1100"/>
              </a:spcBef>
              <a:spcAft>
                <a:spcPts val="0"/>
              </a:spcAft>
              <a:buClr>
                <a:schemeClr val="lt1"/>
              </a:buClr>
              <a:buSzPts val="1100"/>
              <a:buFont typeface="Arial"/>
              <a:buNone/>
            </a:pPr>
            <a:r>
              <a:rPr lang="en" sz="10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requires transportation projects to be listed to receive eligible federal funding.</a:t>
            </a:r>
            <a:endParaRPr sz="1700">
              <a:solidFill>
                <a:srgbClr val="F2F2F2"/>
              </a:solidFill>
              <a:latin typeface="Arial"/>
              <a:ea typeface="Arial"/>
              <a:cs typeface="Arial"/>
              <a:sym typeface="Arial"/>
            </a:endParaRPr>
          </a:p>
          <a:p>
            <a:pPr marL="0" lvl="0" indent="0" algn="l" rtl="0">
              <a:lnSpc>
                <a:spcPct val="115000"/>
              </a:lnSpc>
              <a:spcBef>
                <a:spcPts val="1100"/>
              </a:spcBef>
              <a:spcAft>
                <a:spcPts val="0"/>
              </a:spcAft>
              <a:buClr>
                <a:schemeClr val="lt1"/>
              </a:buClr>
              <a:buSzPts val="1100"/>
              <a:buFont typeface="Arial"/>
              <a:buNone/>
            </a:pPr>
            <a:r>
              <a:rPr lang="en" sz="10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is where strategies identified in the plans become real projects</a:t>
            </a:r>
            <a:endParaRPr sz="1700">
              <a:solidFill>
                <a:srgbClr val="F2F2F2"/>
              </a:solidFill>
              <a:latin typeface="Arial"/>
              <a:ea typeface="Arial"/>
              <a:cs typeface="Arial"/>
              <a:sym typeface="Arial"/>
            </a:endParaRPr>
          </a:p>
          <a:p>
            <a:pPr marL="0" lvl="0" indent="0" algn="l" rtl="0">
              <a:spcBef>
                <a:spcPts val="0"/>
              </a:spcBef>
              <a:spcAft>
                <a:spcPts val="0"/>
              </a:spcAft>
              <a:buNone/>
            </a:pPr>
            <a:endParaRPr sz="3700"/>
          </a:p>
        </p:txBody>
      </p:sp>
      <p:pic>
        <p:nvPicPr>
          <p:cNvPr id="518" name="Google Shape;518;p63"/>
          <p:cNvPicPr preferRelativeResize="0"/>
          <p:nvPr/>
        </p:nvPicPr>
        <p:blipFill>
          <a:blip r:embed="rId3">
            <a:alphaModFix/>
          </a:blip>
          <a:stretch>
            <a:fillRect/>
          </a:stretch>
        </p:blipFill>
        <p:spPr>
          <a:xfrm>
            <a:off x="5084075" y="699649"/>
            <a:ext cx="3907525" cy="3953926"/>
          </a:xfrm>
          <a:prstGeom prst="rect">
            <a:avLst/>
          </a:prstGeom>
          <a:noFill/>
          <a:ln>
            <a:noFill/>
          </a:ln>
        </p:spPr>
      </p:pic>
      <p:pic>
        <p:nvPicPr>
          <p:cNvPr id="519" name="Google Shape;519;p63"/>
          <p:cNvPicPr preferRelativeResize="0"/>
          <p:nvPr/>
        </p:nvPicPr>
        <p:blipFill>
          <a:blip r:embed="rId4">
            <a:alphaModFix/>
          </a:blip>
          <a:stretch>
            <a:fillRect/>
          </a:stretch>
        </p:blipFill>
        <p:spPr>
          <a:xfrm>
            <a:off x="4862550" y="806343"/>
            <a:ext cx="995150" cy="434900"/>
          </a:xfrm>
          <a:prstGeom prst="rect">
            <a:avLst/>
          </a:prstGeom>
          <a:noFill/>
          <a:ln>
            <a:noFill/>
          </a:ln>
        </p:spPr>
      </p:pic>
      <p:pic>
        <p:nvPicPr>
          <p:cNvPr id="520" name="Google Shape;520;p63"/>
          <p:cNvPicPr preferRelativeResize="0"/>
          <p:nvPr/>
        </p:nvPicPr>
        <p:blipFill>
          <a:blip r:embed="rId5">
            <a:alphaModFix/>
          </a:blip>
          <a:stretch>
            <a:fillRect/>
          </a:stretch>
        </p:blipFill>
        <p:spPr>
          <a:xfrm>
            <a:off x="8336817" y="699647"/>
            <a:ext cx="578550" cy="483878"/>
          </a:xfrm>
          <a:prstGeom prst="rect">
            <a:avLst/>
          </a:prstGeom>
          <a:noFill/>
          <a:ln>
            <a:noFill/>
          </a:ln>
        </p:spPr>
      </p:pic>
      <p:pic>
        <p:nvPicPr>
          <p:cNvPr id="521" name="Google Shape;521;p63"/>
          <p:cNvPicPr preferRelativeResize="0"/>
          <p:nvPr/>
        </p:nvPicPr>
        <p:blipFill>
          <a:blip r:embed="rId6">
            <a:alphaModFix/>
          </a:blip>
          <a:stretch>
            <a:fillRect/>
          </a:stretch>
        </p:blipFill>
        <p:spPr>
          <a:xfrm>
            <a:off x="7725318" y="4475143"/>
            <a:ext cx="1190082" cy="591275"/>
          </a:xfrm>
          <a:prstGeom prst="rect">
            <a:avLst/>
          </a:prstGeom>
          <a:noFill/>
          <a:ln>
            <a:noFill/>
          </a:ln>
        </p:spPr>
      </p:pic>
      <p:pic>
        <p:nvPicPr>
          <p:cNvPr id="522" name="Google Shape;522;p63"/>
          <p:cNvPicPr preferRelativeResize="0"/>
          <p:nvPr/>
        </p:nvPicPr>
        <p:blipFill>
          <a:blip r:embed="rId7">
            <a:alphaModFix/>
          </a:blip>
          <a:stretch>
            <a:fillRect/>
          </a:stretch>
        </p:blipFill>
        <p:spPr>
          <a:xfrm>
            <a:off x="4525050" y="3709092"/>
            <a:ext cx="789100" cy="369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4"/>
          <p:cNvSpPr txBox="1">
            <a:spLocks noGrp="1"/>
          </p:cNvSpPr>
          <p:nvPr>
            <p:ph type="subTitle" idx="2"/>
          </p:nvPr>
        </p:nvSpPr>
        <p:spPr>
          <a:xfrm>
            <a:off x="411675" y="1262700"/>
            <a:ext cx="8453700" cy="1077600"/>
          </a:xfrm>
          <a:prstGeom prst="rect">
            <a:avLst/>
          </a:prstGeom>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Char char="●"/>
            </a:pPr>
            <a:r>
              <a:rPr lang="en" sz="1400">
                <a:solidFill>
                  <a:schemeClr val="dk1"/>
                </a:solidFill>
              </a:rPr>
              <a:t>We are in the final year of compliance with our current STIP (2023-2028)</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Federal obligation requires that the project be included in one of the four constrained years</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The final two years of the current STIP are considered as “Information Only”</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To meet federal requirements a new STIP must be approved to obligate federal funds</a:t>
            </a:r>
            <a:endParaRPr sz="1400">
              <a:solidFill>
                <a:schemeClr val="dk1"/>
              </a:solidFill>
            </a:endParaRPr>
          </a:p>
          <a:p>
            <a:pPr marL="0" lvl="0" indent="0" algn="l" rtl="0">
              <a:spcBef>
                <a:spcPts val="0"/>
              </a:spcBef>
              <a:spcAft>
                <a:spcPts val="0"/>
              </a:spcAft>
              <a:buNone/>
            </a:pPr>
            <a:r>
              <a:rPr lang="en"/>
              <a:t> </a:t>
            </a:r>
            <a:endParaRPr/>
          </a:p>
        </p:txBody>
      </p:sp>
      <p:sp>
        <p:nvSpPr>
          <p:cNvPr id="528" name="Google Shape;528;p64"/>
          <p:cNvSpPr txBox="1">
            <a:spLocks noGrp="1"/>
          </p:cNvSpPr>
          <p:nvPr>
            <p:ph type="title" idx="3"/>
          </p:nvPr>
        </p:nvSpPr>
        <p:spPr>
          <a:xfrm>
            <a:off x="479700" y="228603"/>
            <a:ext cx="8278500" cy="917100"/>
          </a:xfrm>
          <a:prstGeom prst="rect">
            <a:avLst/>
          </a:prstGeom>
        </p:spPr>
        <p:txBody>
          <a:bodyPr spcFirstLastPara="1" wrap="square" lIns="0" tIns="91425" rIns="91425" bIns="91425" anchor="t" anchorCtr="0">
            <a:noAutofit/>
          </a:bodyPr>
          <a:lstStyle/>
          <a:p>
            <a:pPr marL="0" lvl="0" indent="0" algn="ctr" rtl="0">
              <a:spcBef>
                <a:spcPts val="0"/>
              </a:spcBef>
              <a:spcAft>
                <a:spcPts val="0"/>
              </a:spcAft>
              <a:buNone/>
            </a:pPr>
            <a:r>
              <a:rPr lang="en" sz="1500"/>
              <a:t>Introduction:</a:t>
            </a:r>
            <a:endParaRPr sz="1500"/>
          </a:p>
          <a:p>
            <a:pPr marL="0" lvl="0" indent="0" algn="ctr" rtl="0">
              <a:spcBef>
                <a:spcPts val="0"/>
              </a:spcBef>
              <a:spcAft>
                <a:spcPts val="0"/>
              </a:spcAft>
              <a:buNone/>
            </a:pPr>
            <a:endParaRPr sz="1500"/>
          </a:p>
          <a:p>
            <a:pPr marL="0" lvl="0" indent="0" algn="ctr" rtl="0">
              <a:spcBef>
                <a:spcPts val="0"/>
              </a:spcBef>
              <a:spcAft>
                <a:spcPts val="0"/>
              </a:spcAft>
              <a:buNone/>
            </a:pPr>
            <a:r>
              <a:rPr lang="en" sz="3100"/>
              <a:t>Why now?</a:t>
            </a:r>
            <a:endParaRPr sz="3100"/>
          </a:p>
        </p:txBody>
      </p:sp>
      <p:sp>
        <p:nvSpPr>
          <p:cNvPr id="529" name="Google Shape;529;p64"/>
          <p:cNvSpPr txBox="1">
            <a:spLocks noGrp="1"/>
          </p:cNvSpPr>
          <p:nvPr>
            <p:ph type="subTitle" idx="2"/>
          </p:nvPr>
        </p:nvSpPr>
        <p:spPr>
          <a:xfrm>
            <a:off x="411675" y="2248500"/>
            <a:ext cx="7949400" cy="1077600"/>
          </a:xfrm>
          <a:prstGeom prst="rect">
            <a:avLst/>
          </a:prstGeom>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Char char="●"/>
            </a:pPr>
            <a:r>
              <a:rPr lang="en" sz="1400">
                <a:solidFill>
                  <a:schemeClr val="dk1"/>
                </a:solidFill>
              </a:rPr>
              <a:t>STIP Operating Procedures notes the WVDOT “intends” to update the STIP every 2 years.</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The current STIP was Amended throughout the duration to allow for changes for plans, strategies, and needs of the WV DOT. </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a:t> </a:t>
            </a:r>
            <a:endParaRPr/>
          </a:p>
        </p:txBody>
      </p:sp>
      <p:sp>
        <p:nvSpPr>
          <p:cNvPr id="530" name="Google Shape;530;p64"/>
          <p:cNvSpPr txBox="1">
            <a:spLocks noGrp="1"/>
          </p:cNvSpPr>
          <p:nvPr>
            <p:ph type="subTitle" idx="2"/>
          </p:nvPr>
        </p:nvSpPr>
        <p:spPr>
          <a:xfrm>
            <a:off x="411675" y="2981300"/>
            <a:ext cx="7803600" cy="1293000"/>
          </a:xfrm>
          <a:prstGeom prst="rect">
            <a:avLst/>
          </a:prstGeom>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Char char="●"/>
            </a:pPr>
            <a:r>
              <a:rPr lang="en" sz="1400">
                <a:solidFill>
                  <a:schemeClr val="dk1"/>
                </a:solidFill>
              </a:rPr>
              <a:t>Many WVDOT Plans and Strategies have been updated or are in the process of updating.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Increased reliance on Data Driven strategies and decisions, such as the Bridge Management System (BMS) &amp; Pavement Management Systems (PMS) have identified needs throughout the state. </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36" name="Google Shape;536;p65"/>
          <p:cNvSpPr txBox="1">
            <a:spLocks noGrp="1"/>
          </p:cNvSpPr>
          <p:nvPr>
            <p:ph type="subTitle" idx="1"/>
          </p:nvPr>
        </p:nvSpPr>
        <p:spPr>
          <a:xfrm>
            <a:off x="2341300" y="457222"/>
            <a:ext cx="4653900" cy="30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Introduction</a:t>
            </a:r>
            <a:endParaRPr/>
          </a:p>
        </p:txBody>
      </p:sp>
      <p:sp>
        <p:nvSpPr>
          <p:cNvPr id="537" name="Google Shape;537;p65"/>
          <p:cNvSpPr txBox="1">
            <a:spLocks noGrp="1"/>
          </p:cNvSpPr>
          <p:nvPr>
            <p:ph type="title" idx="3"/>
          </p:nvPr>
        </p:nvSpPr>
        <p:spPr>
          <a:xfrm>
            <a:off x="2839375" y="865763"/>
            <a:ext cx="3776400" cy="591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t>Major Programs</a:t>
            </a:r>
            <a:endParaRPr sz="3600"/>
          </a:p>
        </p:txBody>
      </p:sp>
      <p:sp>
        <p:nvSpPr>
          <p:cNvPr id="538" name="Google Shape;538;p65"/>
          <p:cNvSpPr txBox="1"/>
          <p:nvPr/>
        </p:nvSpPr>
        <p:spPr>
          <a:xfrm>
            <a:off x="729925" y="1561725"/>
            <a:ext cx="7995300" cy="16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Jost"/>
                <a:ea typeface="Jost"/>
                <a:cs typeface="Jost"/>
                <a:sym typeface="Jost"/>
              </a:rPr>
              <a:t>The STIP is divided into eight generalized programs based upon a combination of the work being conducted, asset type, and performance measure being addressed.  Some projects have characteristics that can qualify the project into multiple programs, however Programming Division assigns to one.  For example a roundabout project can qualify for either the Traffic Program or Localized Mobility Improvement Program. If the need for a roundabout was determined out of a safety concern, it would be identified as a Traffic Program Project; If it was to reduce congestion on a section of roadway, it would be classified as a Localized Mobility Improvement Project.  Each of the major programs are then broken down into subcategories again based upon type of work and/or route location (Interstate vs State Route). </a:t>
            </a:r>
            <a:endParaRPr sz="1200">
              <a:solidFill>
                <a:schemeClr val="dk1"/>
              </a:solidFill>
              <a:latin typeface="Jost"/>
              <a:ea typeface="Jost"/>
              <a:cs typeface="Jost"/>
              <a:sym typeface="Jost"/>
            </a:endParaRPr>
          </a:p>
        </p:txBody>
      </p:sp>
      <p:sp>
        <p:nvSpPr>
          <p:cNvPr id="539" name="Google Shape;539;p65"/>
          <p:cNvSpPr txBox="1"/>
          <p:nvPr/>
        </p:nvSpPr>
        <p:spPr>
          <a:xfrm>
            <a:off x="780850" y="2919750"/>
            <a:ext cx="7774800" cy="3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u="sng">
                <a:solidFill>
                  <a:schemeClr val="dk1"/>
                </a:solidFill>
                <a:latin typeface="Jost"/>
                <a:ea typeface="Jost"/>
                <a:cs typeface="Jost"/>
                <a:sym typeface="Jost"/>
              </a:rPr>
              <a:t>The eight major programs of the 2027-2032 STIP:</a:t>
            </a:r>
            <a:endParaRPr sz="1600" u="sng">
              <a:solidFill>
                <a:schemeClr val="dk1"/>
              </a:solidFill>
              <a:latin typeface="Jost"/>
              <a:ea typeface="Jost"/>
              <a:cs typeface="Jost"/>
              <a:sym typeface="Jost"/>
            </a:endParaRPr>
          </a:p>
          <a:p>
            <a:pPr marL="0" lvl="0" indent="0" algn="ctr" rtl="0">
              <a:spcBef>
                <a:spcPts val="0"/>
              </a:spcBef>
              <a:spcAft>
                <a:spcPts val="0"/>
              </a:spcAft>
              <a:buNone/>
            </a:pPr>
            <a:endParaRPr sz="1200">
              <a:solidFill>
                <a:schemeClr val="dk1"/>
              </a:solidFill>
              <a:latin typeface="Jost"/>
              <a:ea typeface="Jost"/>
              <a:cs typeface="Jost"/>
              <a:sym typeface="Jost"/>
            </a:endParaRPr>
          </a:p>
          <a:p>
            <a:pPr marL="457200" lvl="0" indent="0" algn="l" rtl="0">
              <a:spcBef>
                <a:spcPts val="0"/>
              </a:spcBef>
              <a:spcAft>
                <a:spcPts val="0"/>
              </a:spcAft>
              <a:buNone/>
            </a:pPr>
            <a:endParaRPr sz="1200">
              <a:solidFill>
                <a:schemeClr val="dk1"/>
              </a:solidFill>
              <a:latin typeface="Jost"/>
              <a:ea typeface="Jost"/>
              <a:cs typeface="Jost"/>
              <a:sym typeface="Jost"/>
            </a:endParaRPr>
          </a:p>
        </p:txBody>
      </p:sp>
      <p:sp>
        <p:nvSpPr>
          <p:cNvPr id="540" name="Google Shape;540;p65"/>
          <p:cNvSpPr txBox="1"/>
          <p:nvPr/>
        </p:nvSpPr>
        <p:spPr>
          <a:xfrm>
            <a:off x="1300425" y="3348475"/>
            <a:ext cx="2834100" cy="1525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Bridge Program</a:t>
            </a:r>
            <a:endParaRPr>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Pavement Program</a:t>
            </a:r>
            <a:endParaRPr>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Traffic Program</a:t>
            </a:r>
            <a:endParaRPr>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Localized Mobility Program</a:t>
            </a:r>
            <a:endParaRPr>
              <a:solidFill>
                <a:schemeClr val="dk1"/>
              </a:solidFill>
              <a:latin typeface="Jost"/>
              <a:ea typeface="Jost"/>
              <a:cs typeface="Jost"/>
              <a:sym typeface="Jost"/>
            </a:endParaRPr>
          </a:p>
        </p:txBody>
      </p:sp>
      <p:sp>
        <p:nvSpPr>
          <p:cNvPr id="541" name="Google Shape;541;p65"/>
          <p:cNvSpPr txBox="1"/>
          <p:nvPr/>
        </p:nvSpPr>
        <p:spPr>
          <a:xfrm>
            <a:off x="4075200" y="3339925"/>
            <a:ext cx="4390500" cy="1542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Community Development &amp; Connectivity Program</a:t>
            </a:r>
            <a:endParaRPr dirty="0">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Planning And Workforce Development Program</a:t>
            </a:r>
            <a:endParaRPr dirty="0">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Regional Mobility Program</a:t>
            </a:r>
            <a:endParaRPr dirty="0">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Transit Program</a:t>
            </a:r>
            <a:endParaRPr dirty="0">
              <a:solidFill>
                <a:schemeClr val="dk1"/>
              </a:solidFill>
              <a:latin typeface="Jost"/>
              <a:ea typeface="Jost"/>
              <a:cs typeface="Jost"/>
              <a:sym typeface="Jo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6"/>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47" name="Google Shape;547;p66"/>
          <p:cNvSpPr txBox="1">
            <a:spLocks noGrp="1"/>
          </p:cNvSpPr>
          <p:nvPr>
            <p:ph type="subTitle" idx="1"/>
          </p:nvPr>
        </p:nvSpPr>
        <p:spPr>
          <a:xfrm>
            <a:off x="2198100" y="529547"/>
            <a:ext cx="4653900" cy="30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Introduction - Major Programs</a:t>
            </a:r>
            <a:endParaRPr/>
          </a:p>
        </p:txBody>
      </p:sp>
      <p:sp>
        <p:nvSpPr>
          <p:cNvPr id="548" name="Google Shape;548;p66"/>
          <p:cNvSpPr txBox="1">
            <a:spLocks noGrp="1"/>
          </p:cNvSpPr>
          <p:nvPr>
            <p:ph type="title" idx="3"/>
          </p:nvPr>
        </p:nvSpPr>
        <p:spPr>
          <a:xfrm>
            <a:off x="228600" y="1051850"/>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Bridge Program:</a:t>
            </a:r>
            <a:r>
              <a:rPr lang="en" sz="1400"/>
              <a:t> In order for a project to be assigned to this, the bridge must meet the federal definition of a bridge. Bridge program projects usually contain Inspections, Preservation activity, Rehabilitation of the structure, or full Replacement. </a:t>
            </a:r>
            <a:endParaRPr sz="1400"/>
          </a:p>
        </p:txBody>
      </p:sp>
      <p:sp>
        <p:nvSpPr>
          <p:cNvPr id="549" name="Google Shape;549;p66"/>
          <p:cNvSpPr txBox="1">
            <a:spLocks noGrp="1"/>
          </p:cNvSpPr>
          <p:nvPr>
            <p:ph type="title" idx="3"/>
          </p:nvPr>
        </p:nvSpPr>
        <p:spPr>
          <a:xfrm>
            <a:off x="228600" y="2002088"/>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Pavement Program: </a:t>
            </a:r>
            <a:r>
              <a:rPr lang="en" sz="1400"/>
              <a:t>This Program contains projects that help to maintain or improve the State’s Pavement assets. Project activities are classified as Preservation, Rehabilitation, and Reconstruction.  Creation of new roadways are excluded from this program. </a:t>
            </a:r>
            <a:endParaRPr sz="1400"/>
          </a:p>
        </p:txBody>
      </p:sp>
      <p:sp>
        <p:nvSpPr>
          <p:cNvPr id="550" name="Google Shape;550;p66"/>
          <p:cNvSpPr txBox="1">
            <a:spLocks noGrp="1"/>
          </p:cNvSpPr>
          <p:nvPr>
            <p:ph type="title" idx="3"/>
          </p:nvPr>
        </p:nvSpPr>
        <p:spPr>
          <a:xfrm>
            <a:off x="228600" y="2952325"/>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Traffic Program:</a:t>
            </a:r>
            <a:r>
              <a:rPr lang="en" sz="1400"/>
              <a:t> The Traffic Program consists of projects that intend to maintain and improve existing signing, lighting, railroad, and traffic signal assets.  This also includes initiatives to address spot safety problems that have been identified or have a significant safety element.</a:t>
            </a:r>
            <a:endParaRPr sz="1400"/>
          </a:p>
          <a:p>
            <a:pPr marL="0" lvl="0" indent="0" algn="l" rtl="0">
              <a:spcBef>
                <a:spcPts val="0"/>
              </a:spcBef>
              <a:spcAft>
                <a:spcPts val="0"/>
              </a:spcAft>
              <a:buNone/>
            </a:pPr>
            <a:endParaRPr sz="1400"/>
          </a:p>
        </p:txBody>
      </p:sp>
      <p:sp>
        <p:nvSpPr>
          <p:cNvPr id="551" name="Google Shape;551;p66"/>
          <p:cNvSpPr txBox="1">
            <a:spLocks noGrp="1"/>
          </p:cNvSpPr>
          <p:nvPr>
            <p:ph type="title" idx="3"/>
          </p:nvPr>
        </p:nvSpPr>
        <p:spPr>
          <a:xfrm>
            <a:off x="228600" y="4084150"/>
            <a:ext cx="7520700" cy="9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Localized Mobility Program:</a:t>
            </a:r>
            <a:r>
              <a:rPr lang="en" sz="1400"/>
              <a:t>  Localized Mobility contains projects to reduce congestion issues, improve air quality, address urban sprawl concerns, as well as roadside safety issues caused by road slips and slides.</a:t>
            </a:r>
            <a:endParaRPr sz="1400"/>
          </a:p>
        </p:txBody>
      </p:sp>
      <p:pic>
        <p:nvPicPr>
          <p:cNvPr id="552" name="Google Shape;552;p66"/>
          <p:cNvPicPr preferRelativeResize="0"/>
          <p:nvPr/>
        </p:nvPicPr>
        <p:blipFill>
          <a:blip r:embed="rId3">
            <a:alphaModFix/>
          </a:blip>
          <a:stretch>
            <a:fillRect/>
          </a:stretch>
        </p:blipFill>
        <p:spPr>
          <a:xfrm>
            <a:off x="5906650" y="1519810"/>
            <a:ext cx="3177900" cy="2103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58" name="Google Shape;558;p67"/>
          <p:cNvSpPr txBox="1">
            <a:spLocks noGrp="1"/>
          </p:cNvSpPr>
          <p:nvPr>
            <p:ph type="subTitle" idx="1"/>
          </p:nvPr>
        </p:nvSpPr>
        <p:spPr>
          <a:xfrm>
            <a:off x="2198100" y="529547"/>
            <a:ext cx="4653900" cy="30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Introduction - Major Programs</a:t>
            </a:r>
            <a:endParaRPr/>
          </a:p>
        </p:txBody>
      </p:sp>
      <p:sp>
        <p:nvSpPr>
          <p:cNvPr id="559" name="Google Shape;559;p67"/>
          <p:cNvSpPr txBox="1">
            <a:spLocks noGrp="1"/>
          </p:cNvSpPr>
          <p:nvPr>
            <p:ph type="title" idx="3"/>
          </p:nvPr>
        </p:nvSpPr>
        <p:spPr>
          <a:xfrm>
            <a:off x="228600" y="1051850"/>
            <a:ext cx="8216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Community Development &amp; Connectivity Program: </a:t>
            </a:r>
            <a:r>
              <a:rPr lang="en" sz="1400"/>
              <a:t>The projects associated with this program are comprised of the State’s non traditional grant initiatives (Transportation Alternatives &amp; Recreational Trails) as well as Federal Land Access Program and ADA Ramps.  This program aims to advance and/or preserve the State’s Bicycle and Pedestrian infrastructure, as well as motorized/non-motorized trail networks.</a:t>
            </a:r>
            <a:endParaRPr sz="1400"/>
          </a:p>
          <a:p>
            <a:pPr marL="0" lvl="0" indent="0" algn="l" rtl="0">
              <a:spcBef>
                <a:spcPts val="0"/>
              </a:spcBef>
              <a:spcAft>
                <a:spcPts val="0"/>
              </a:spcAft>
              <a:buNone/>
            </a:pPr>
            <a:endParaRPr sz="1400"/>
          </a:p>
        </p:txBody>
      </p:sp>
      <p:sp>
        <p:nvSpPr>
          <p:cNvPr id="560" name="Google Shape;560;p67"/>
          <p:cNvSpPr txBox="1">
            <a:spLocks noGrp="1"/>
          </p:cNvSpPr>
          <p:nvPr>
            <p:ph type="title" idx="3"/>
          </p:nvPr>
        </p:nvSpPr>
        <p:spPr>
          <a:xfrm>
            <a:off x="228600" y="2069988"/>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Planning &amp; Workforce Development Program: </a:t>
            </a:r>
            <a:r>
              <a:rPr lang="en" sz="1400"/>
              <a:t>This program covers transportation related research, funding of interagency positions, as well as projects to ensure federal requirements with statewide and metropolitan planning are followed.</a:t>
            </a:r>
            <a:endParaRPr sz="1400"/>
          </a:p>
          <a:p>
            <a:pPr marL="0" lvl="0" indent="0" algn="l" rtl="0">
              <a:spcBef>
                <a:spcPts val="0"/>
              </a:spcBef>
              <a:spcAft>
                <a:spcPts val="0"/>
              </a:spcAft>
              <a:buNone/>
            </a:pPr>
            <a:endParaRPr sz="1400"/>
          </a:p>
        </p:txBody>
      </p:sp>
      <p:sp>
        <p:nvSpPr>
          <p:cNvPr id="561" name="Google Shape;561;p67"/>
          <p:cNvSpPr txBox="1">
            <a:spLocks noGrp="1"/>
          </p:cNvSpPr>
          <p:nvPr>
            <p:ph type="title" idx="3"/>
          </p:nvPr>
        </p:nvSpPr>
        <p:spPr>
          <a:xfrm>
            <a:off x="228600" y="2952325"/>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Regional Mobility Program:</a:t>
            </a:r>
            <a:r>
              <a:rPr lang="en" sz="1400"/>
              <a:t> These projects are considered as Regionally Significant and typically contain corridor length expansion and improvement efforts statewide.  These aim to serve regional transportation needs, such as access to/from outside the region, major activity centers, or terminals.</a:t>
            </a:r>
            <a:endParaRPr sz="1400"/>
          </a:p>
        </p:txBody>
      </p:sp>
      <p:sp>
        <p:nvSpPr>
          <p:cNvPr id="562" name="Google Shape;562;p67"/>
          <p:cNvSpPr txBox="1">
            <a:spLocks noGrp="1"/>
          </p:cNvSpPr>
          <p:nvPr>
            <p:ph type="title" idx="3"/>
          </p:nvPr>
        </p:nvSpPr>
        <p:spPr>
          <a:xfrm>
            <a:off x="228600" y="3999275"/>
            <a:ext cx="5432700" cy="9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Transit Program:</a:t>
            </a:r>
            <a:r>
              <a:rPr lang="en" sz="1400"/>
              <a:t>  The Transit Program covers projects overseen and submitted by West Virginia Division of Multimodal Transportation for approval by FTA. Funding for these initiatives is a combination of federal, state and local sources.</a:t>
            </a:r>
            <a:endParaRPr sz="1400"/>
          </a:p>
        </p:txBody>
      </p:sp>
      <p:pic>
        <p:nvPicPr>
          <p:cNvPr id="563" name="Google Shape;563;p67"/>
          <p:cNvPicPr preferRelativeResize="0"/>
          <p:nvPr/>
        </p:nvPicPr>
        <p:blipFill>
          <a:blip r:embed="rId3">
            <a:alphaModFix/>
          </a:blip>
          <a:stretch>
            <a:fillRect/>
          </a:stretch>
        </p:blipFill>
        <p:spPr>
          <a:xfrm>
            <a:off x="5805200" y="2258972"/>
            <a:ext cx="3177900" cy="22303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8"/>
          <p:cNvSpPr txBox="1">
            <a:spLocks noGrp="1"/>
          </p:cNvSpPr>
          <p:nvPr>
            <p:ph type="title"/>
          </p:nvPr>
        </p:nvSpPr>
        <p:spPr>
          <a:xfrm>
            <a:off x="230075" y="56400"/>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69" name="Google Shape;569;p68"/>
          <p:cNvSpPr txBox="1">
            <a:spLocks noGrp="1"/>
          </p:cNvSpPr>
          <p:nvPr>
            <p:ph type="subTitle" idx="1"/>
          </p:nvPr>
        </p:nvSpPr>
        <p:spPr>
          <a:xfrm>
            <a:off x="230075" y="110982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IIJA VS FAST ACT</a:t>
            </a:r>
            <a:endParaRPr sz="2400"/>
          </a:p>
        </p:txBody>
      </p:sp>
      <p:sp>
        <p:nvSpPr>
          <p:cNvPr id="570" name="Google Shape;570;p68"/>
          <p:cNvSpPr txBox="1">
            <a:spLocks noGrp="1"/>
          </p:cNvSpPr>
          <p:nvPr>
            <p:ph type="title" idx="3"/>
          </p:nvPr>
        </p:nvSpPr>
        <p:spPr>
          <a:xfrm>
            <a:off x="959700" y="1960022"/>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The Infrastructure Investment Jobs Act (IIJA) was enacted in November of 2021 (FFYs 2022 - 2026). It was preceded by the Fixing America’s Surface Transportation (FAST) Act that was enacted and existed between 2016 and 2020 (FFYs 2016-2020).  While the FAST Act focused on improving surface transportation, the IIJA expanded on much of FAST Act’s scope.</a:t>
            </a:r>
            <a:endParaRPr sz="2000"/>
          </a:p>
        </p:txBody>
      </p:sp>
    </p:spTree>
  </p:cSld>
  <p:clrMapOvr>
    <a:masterClrMapping/>
  </p:clrMapOvr>
</p:sld>
</file>

<file path=ppt/theme/theme1.xml><?xml version="1.0" encoding="utf-8"?>
<a:theme xmlns:a="http://schemas.openxmlformats.org/drawingml/2006/main" name="Dark mode gradients">
  <a:themeElements>
    <a:clrScheme name="Simple Light">
      <a:dk1>
        <a:srgbClr val="FFFFFF"/>
      </a:dk1>
      <a:lt1>
        <a:srgbClr val="000000"/>
      </a:lt1>
      <a:dk2>
        <a:srgbClr val="FF6234"/>
      </a:dk2>
      <a:lt2>
        <a:srgbClr val="AB4FF6"/>
      </a:lt2>
      <a:accent1>
        <a:srgbClr val="202124"/>
      </a:accent1>
      <a:accent2>
        <a:srgbClr val="F7F2F1"/>
      </a:accent2>
      <a:accent3>
        <a:srgbClr val="BABCC2"/>
      </a:accent3>
      <a:accent4>
        <a:srgbClr val="FCE5CD"/>
      </a:accent4>
      <a:accent5>
        <a:srgbClr val="FF5F79"/>
      </a:accent5>
      <a:accent6>
        <a:srgbClr val="D20972"/>
      </a:accent6>
      <a:hlink>
        <a:srgbClr val="3C78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0DBD1B021B104D9DA86F1A2C597934" ma:contentTypeVersion="10" ma:contentTypeDescription="Create a new document." ma:contentTypeScope="" ma:versionID="085fc7259529b4b96180d6bf6ee55916">
  <xsd:schema xmlns:xsd="http://www.w3.org/2001/XMLSchema" xmlns:xs="http://www.w3.org/2001/XMLSchema" xmlns:p="http://schemas.microsoft.com/office/2006/metadata/properties" xmlns:ns2="a96c21fb-8d1e-4cd6-bc71-a9ffdee47ae1" xmlns:ns3="b7706aa2-d9f7-477c-9d06-805e8427c930" targetNamespace="http://schemas.microsoft.com/office/2006/metadata/properties" ma:root="true" ma:fieldsID="8520e9de67c5bdd38dad6f226ec720a8" ns2:_="" ns3:_="">
    <xsd:import namespace="a96c21fb-8d1e-4cd6-bc71-a9ffdee47ae1"/>
    <xsd:import namespace="b7706aa2-d9f7-477c-9d06-805e8427c9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c21fb-8d1e-4cd6-bc71-a9ffdee47a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869760-63e5-4ad7-8e1d-ce12b2e8d0a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706aa2-d9f7-477c-9d06-805e8427c93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fff0f2-3edd-4f71-9763-3487e231d987}" ma:internalName="TaxCatchAll" ma:showField="CatchAllData" ma:web="b7706aa2-d9f7-477c-9d06-805e8427c9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6c21fb-8d1e-4cd6-bc71-a9ffdee47ae1">
      <Terms xmlns="http://schemas.microsoft.com/office/infopath/2007/PartnerControls"/>
    </lcf76f155ced4ddcb4097134ff3c332f>
    <TaxCatchAll xmlns="b7706aa2-d9f7-477c-9d06-805e8427c930" xsi:nil="true"/>
  </documentManagement>
</p:properties>
</file>

<file path=customXml/itemProps1.xml><?xml version="1.0" encoding="utf-8"?>
<ds:datastoreItem xmlns:ds="http://schemas.openxmlformats.org/officeDocument/2006/customXml" ds:itemID="{2828094F-6409-445C-98D5-6A669564282C}"/>
</file>

<file path=customXml/itemProps2.xml><?xml version="1.0" encoding="utf-8"?>
<ds:datastoreItem xmlns:ds="http://schemas.openxmlformats.org/officeDocument/2006/customXml" ds:itemID="{F96052B3-CB32-4117-BD9E-7BE82E22F2A4}"/>
</file>

<file path=customXml/itemProps3.xml><?xml version="1.0" encoding="utf-8"?>
<ds:datastoreItem xmlns:ds="http://schemas.openxmlformats.org/officeDocument/2006/customXml" ds:itemID="{4205D6DB-CAE9-4F53-A102-E0448A4BA44D}"/>
</file>

<file path=docProps/app.xml><?xml version="1.0" encoding="utf-8"?>
<Properties xmlns="http://schemas.openxmlformats.org/officeDocument/2006/extended-properties" xmlns:vt="http://schemas.openxmlformats.org/officeDocument/2006/docPropsVTypes">
  <TotalTime>126</TotalTime>
  <Words>1807</Words>
  <Application>Microsoft Office PowerPoint</Application>
  <PresentationFormat>On-screen Show (16:9)</PresentationFormat>
  <Paragraphs>151</Paragraphs>
  <Slides>22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Lustria</vt:lpstr>
      <vt:lpstr>Figtree Light</vt:lpstr>
      <vt:lpstr>Jost Light</vt:lpstr>
      <vt:lpstr>Jost</vt:lpstr>
      <vt:lpstr>Arial</vt:lpstr>
      <vt:lpstr>Figtree</vt:lpstr>
      <vt:lpstr>Dark mode gradients</vt:lpstr>
      <vt:lpstr>STATEWIDE TRANSPORTATION IMPROVEMENT  PROGRAM 2027-2032 </vt:lpstr>
      <vt:lpstr>AGENDA</vt:lpstr>
      <vt:lpstr>WV 2027-2032  STIP</vt:lpstr>
      <vt:lpstr>WV 2027-2032 STIP</vt:lpstr>
      <vt:lpstr>Introduction:  Why now?</vt:lpstr>
      <vt:lpstr>WV 2027-2032 STIP</vt:lpstr>
      <vt:lpstr>WV 2027-2032 STIP</vt:lpstr>
      <vt:lpstr>WV 2027-2032 STIP</vt:lpstr>
      <vt:lpstr>WV 2027-2032 STIP</vt:lpstr>
      <vt:lpstr>WV 2027-2032 STIP </vt:lpstr>
      <vt:lpstr>WV 2027-2032 STIP</vt:lpstr>
      <vt:lpstr>WV 2027-2032 STIP</vt:lpstr>
      <vt:lpstr>WV 2027-2032 STIP</vt:lpstr>
      <vt:lpstr>PowerPoint Presentation</vt:lpstr>
      <vt:lpstr>WV 2027-2032 STIP</vt:lpstr>
      <vt:lpstr>WV 2027-2032 STIP</vt:lpstr>
      <vt:lpstr>PowerPoint Presentation</vt:lpstr>
      <vt:lpstr>PowerPoint Presentation</vt:lpstr>
      <vt:lpstr>Practice Examples</vt:lpstr>
      <vt:lpstr>PowerPoint Presentation</vt:lpstr>
      <vt:lpstr>PowerPoint Presentation</vt:lpstr>
      <vt:lpstr>2023-2028 WV STIP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 McCall</dc:creator>
  <cp:lastModifiedBy>Nicole McCall</cp:lastModifiedBy>
  <cp:revision>3</cp:revision>
  <dcterms:modified xsi:type="dcterms:W3CDTF">2026-04-16T17:54:38Z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0x010100BE0DBD1B021B104D9DA86F1A2C597934</vt:lpwstr>
  </property>
</Properties>
</file>